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73" r:id="rId4"/>
    <p:sldId id="274" r:id="rId5"/>
    <p:sldId id="276" r:id="rId6"/>
    <p:sldId id="278" r:id="rId7"/>
    <p:sldId id="280" r:id="rId8"/>
    <p:sldId id="28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4" r:id="rId18"/>
    <p:sldId id="301" r:id="rId19"/>
    <p:sldId id="305" r:id="rId20"/>
    <p:sldId id="306" r:id="rId21"/>
    <p:sldId id="307" r:id="rId22"/>
    <p:sldId id="308" r:id="rId23"/>
    <p:sldId id="303" r:id="rId24"/>
    <p:sldId id="271" r:id="rId25"/>
    <p:sldId id="292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C9FD3-B0E7-4632-8329-78B78A27CCCD}" type="doc">
      <dgm:prSet loTypeId="urn:microsoft.com/office/officeart/2005/8/layout/chevron1" loCatId="process" qsTypeId="urn:microsoft.com/office/officeart/2005/8/quickstyle/simple2" qsCatId="simple" csTypeId="urn:microsoft.com/office/officeart/2005/8/colors/accent0_3" csCatId="mainScheme" phldr="1"/>
      <dgm:spPr/>
    </dgm:pt>
    <dgm:pt modelId="{5F020D21-49BF-4F8E-93F8-42FFABBE8DE6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11672D85-A1BA-40F4-BACC-F9CE46F4B53B}" type="parTrans" cxnId="{11C6263E-C1B0-4E9D-B6C9-FA61E075EAC5}">
      <dgm:prSet/>
      <dgm:spPr/>
      <dgm:t>
        <a:bodyPr/>
        <a:lstStyle/>
        <a:p>
          <a:endParaRPr lang="ru-RU"/>
        </a:p>
      </dgm:t>
    </dgm:pt>
    <dgm:pt modelId="{F06BBB33-CA5A-49D6-8D6A-636746CFE737}" type="sibTrans" cxnId="{11C6263E-C1B0-4E9D-B6C9-FA61E075EAC5}">
      <dgm:prSet/>
      <dgm:spPr/>
      <dgm:t>
        <a:bodyPr/>
        <a:lstStyle/>
        <a:p>
          <a:endParaRPr lang="ru-RU"/>
        </a:p>
      </dgm:t>
    </dgm:pt>
    <dgm:pt modelId="{83247E33-00D7-4E7A-B4ED-E27410AA40F5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Репаративтік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; </a:t>
          </a:r>
        </a:p>
      </dgm:t>
    </dgm:pt>
    <dgm:pt modelId="{3CE6D2C9-D877-4DA6-80E4-F4BA28616C8D}" type="parTrans" cxnId="{02B47892-31DD-4998-9F77-E464A9D6F970}">
      <dgm:prSet/>
      <dgm:spPr/>
      <dgm:t>
        <a:bodyPr/>
        <a:lstStyle/>
        <a:p>
          <a:endParaRPr lang="ru-RU"/>
        </a:p>
      </dgm:t>
    </dgm:pt>
    <dgm:pt modelId="{E03F040F-D380-4875-A122-26604919E1A2}" type="sibTrans" cxnId="{02B47892-31DD-4998-9F77-E464A9D6F970}">
      <dgm:prSet/>
      <dgm:spPr/>
      <dgm:t>
        <a:bodyPr/>
        <a:lstStyle/>
        <a:p>
          <a:endParaRPr lang="ru-RU"/>
        </a:p>
      </dgm:t>
    </dgm:pt>
    <dgm:pt modelId="{1C9A5C43-90A4-45CB-9F05-E900B9B7E46C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Патологиялық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5274BEA-4D48-4BBF-AA31-260B12E8F1AD}" type="parTrans" cxnId="{D7719C79-538B-4958-8DD1-F1CC9E448B85}">
      <dgm:prSet/>
      <dgm:spPr/>
      <dgm:t>
        <a:bodyPr/>
        <a:lstStyle/>
        <a:p>
          <a:endParaRPr lang="ru-RU"/>
        </a:p>
      </dgm:t>
    </dgm:pt>
    <dgm:pt modelId="{6ECA9AE7-2472-4E6D-ABA0-DC7AE6A7AAEB}" type="sibTrans" cxnId="{D7719C79-538B-4958-8DD1-F1CC9E448B85}">
      <dgm:prSet/>
      <dgm:spPr/>
      <dgm:t>
        <a:bodyPr/>
        <a:lstStyle/>
        <a:p>
          <a:endParaRPr lang="ru-RU"/>
        </a:p>
      </dgm:t>
    </dgm:pt>
    <dgm:pt modelId="{B110F04E-AAFB-4EC6-AE49-7187B942FDD6}" type="pres">
      <dgm:prSet presAssocID="{6B8C9FD3-B0E7-4632-8329-78B78A27CCCD}" presName="Name0" presStyleCnt="0">
        <dgm:presLayoutVars>
          <dgm:dir/>
          <dgm:animLvl val="lvl"/>
          <dgm:resizeHandles val="exact"/>
        </dgm:presLayoutVars>
      </dgm:prSet>
      <dgm:spPr/>
    </dgm:pt>
    <dgm:pt modelId="{0A5C8FA8-A5B8-4D9B-9AD6-15B6567953AC}" type="pres">
      <dgm:prSet presAssocID="{5F020D21-49BF-4F8E-93F8-42FFABBE8D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68046-235B-43C9-8322-A4F6F0E48B7D}" type="pres">
      <dgm:prSet presAssocID="{F06BBB33-CA5A-49D6-8D6A-636746CFE737}" presName="parTxOnlySpace" presStyleCnt="0"/>
      <dgm:spPr/>
    </dgm:pt>
    <dgm:pt modelId="{C95A6257-605D-4B67-B3E7-E38CD59A8ACC}" type="pres">
      <dgm:prSet presAssocID="{83247E33-00D7-4E7A-B4ED-E27410AA40F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44CAB-4D9C-49FC-AFC9-605B236F9A47}" type="pres">
      <dgm:prSet presAssocID="{E03F040F-D380-4875-A122-26604919E1A2}" presName="parTxOnlySpace" presStyleCnt="0"/>
      <dgm:spPr/>
    </dgm:pt>
    <dgm:pt modelId="{7FF76CA7-B774-45B2-B832-2E2BF3901C06}" type="pres">
      <dgm:prSet presAssocID="{1C9A5C43-90A4-45CB-9F05-E900B9B7E4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6263E-C1B0-4E9D-B6C9-FA61E075EAC5}" srcId="{6B8C9FD3-B0E7-4632-8329-78B78A27CCCD}" destId="{5F020D21-49BF-4F8E-93F8-42FFABBE8DE6}" srcOrd="0" destOrd="0" parTransId="{11672D85-A1BA-40F4-BACC-F9CE46F4B53B}" sibTransId="{F06BBB33-CA5A-49D6-8D6A-636746CFE737}"/>
    <dgm:cxn modelId="{F9FD2EEF-FBE9-4EC6-B47A-0EF6BB06575E}" type="presOf" srcId="{5F020D21-49BF-4F8E-93F8-42FFABBE8DE6}" destId="{0A5C8FA8-A5B8-4D9B-9AD6-15B6567953AC}" srcOrd="0" destOrd="0" presId="urn:microsoft.com/office/officeart/2005/8/layout/chevron1"/>
    <dgm:cxn modelId="{98DF5E2B-8B8C-4DBE-8D92-EFE94072933F}" type="presOf" srcId="{1C9A5C43-90A4-45CB-9F05-E900B9B7E46C}" destId="{7FF76CA7-B774-45B2-B832-2E2BF3901C06}" srcOrd="0" destOrd="0" presId="urn:microsoft.com/office/officeart/2005/8/layout/chevron1"/>
    <dgm:cxn modelId="{89FB543B-71A7-442A-8DD5-592373AE1EE5}" type="presOf" srcId="{6B8C9FD3-B0E7-4632-8329-78B78A27CCCD}" destId="{B110F04E-AAFB-4EC6-AE49-7187B942FDD6}" srcOrd="0" destOrd="0" presId="urn:microsoft.com/office/officeart/2005/8/layout/chevron1"/>
    <dgm:cxn modelId="{56A5C507-E4DC-4A9E-9900-3EF81531795A}" type="presOf" srcId="{83247E33-00D7-4E7A-B4ED-E27410AA40F5}" destId="{C95A6257-605D-4B67-B3E7-E38CD59A8ACC}" srcOrd="0" destOrd="0" presId="urn:microsoft.com/office/officeart/2005/8/layout/chevron1"/>
    <dgm:cxn modelId="{02B47892-31DD-4998-9F77-E464A9D6F970}" srcId="{6B8C9FD3-B0E7-4632-8329-78B78A27CCCD}" destId="{83247E33-00D7-4E7A-B4ED-E27410AA40F5}" srcOrd="1" destOrd="0" parTransId="{3CE6D2C9-D877-4DA6-80E4-F4BA28616C8D}" sibTransId="{E03F040F-D380-4875-A122-26604919E1A2}"/>
    <dgm:cxn modelId="{D7719C79-538B-4958-8DD1-F1CC9E448B85}" srcId="{6B8C9FD3-B0E7-4632-8329-78B78A27CCCD}" destId="{1C9A5C43-90A4-45CB-9F05-E900B9B7E46C}" srcOrd="2" destOrd="0" parTransId="{15274BEA-4D48-4BBF-AA31-260B12E8F1AD}" sibTransId="{6ECA9AE7-2472-4E6D-ABA0-DC7AE6A7AAEB}"/>
    <dgm:cxn modelId="{F2A89DB0-966D-4480-BA1B-6AEDCBC73D8F}" type="presParOf" srcId="{B110F04E-AAFB-4EC6-AE49-7187B942FDD6}" destId="{0A5C8FA8-A5B8-4D9B-9AD6-15B6567953AC}" srcOrd="0" destOrd="0" presId="urn:microsoft.com/office/officeart/2005/8/layout/chevron1"/>
    <dgm:cxn modelId="{ED1A913B-8CE6-4300-875F-3E31AF9E6ED6}" type="presParOf" srcId="{B110F04E-AAFB-4EC6-AE49-7187B942FDD6}" destId="{FF868046-235B-43C9-8322-A4F6F0E48B7D}" srcOrd="1" destOrd="0" presId="urn:microsoft.com/office/officeart/2005/8/layout/chevron1"/>
    <dgm:cxn modelId="{FAA21A3C-7C2B-4C2F-A26C-1032C89B7EBC}" type="presParOf" srcId="{B110F04E-AAFB-4EC6-AE49-7187B942FDD6}" destId="{C95A6257-605D-4B67-B3E7-E38CD59A8ACC}" srcOrd="2" destOrd="0" presId="urn:microsoft.com/office/officeart/2005/8/layout/chevron1"/>
    <dgm:cxn modelId="{320462B0-D27D-476A-85E2-3EDFA02CC621}" type="presParOf" srcId="{B110F04E-AAFB-4EC6-AE49-7187B942FDD6}" destId="{45544CAB-4D9C-49FC-AFC9-605B236F9A47}" srcOrd="3" destOrd="0" presId="urn:microsoft.com/office/officeart/2005/8/layout/chevron1"/>
    <dgm:cxn modelId="{66C667FC-553D-4BA6-818A-E3D60A06C06C}" type="presParOf" srcId="{B110F04E-AAFB-4EC6-AE49-7187B942FDD6}" destId="{7FF76CA7-B774-45B2-B832-2E2BF3901C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15359-869F-408A-A90A-491A5C20C187}" type="doc">
      <dgm:prSet loTypeId="urn:microsoft.com/office/officeart/2005/8/layout/lProcess3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A88C73-906B-474C-A41E-58F1E47BF1BD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Молекулалық-субклеткалық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биосинтетикалық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аппараттың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клетканың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элементтерінің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қалпына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келуі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деңгейде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нерв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ұлпасы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жаңарады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нерв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ұлпасының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клеткалары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бөліне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алмайды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4FC2AD-2227-4322-8342-ECD34F6E8416}" type="parTrans" cxnId="{CF077041-E98D-4829-966B-40FC3711F24A}">
      <dgm:prSet/>
      <dgm:spPr/>
      <dgm:t>
        <a:bodyPr/>
        <a:lstStyle/>
        <a:p>
          <a:endParaRPr lang="ru-RU"/>
        </a:p>
      </dgm:t>
    </dgm:pt>
    <dgm:pt modelId="{81EDBBA6-398E-4421-9C19-4A31AEB1045C}" type="sibTrans" cxnId="{CF077041-E98D-4829-966B-40FC3711F24A}">
      <dgm:prSet/>
      <dgm:spPr/>
      <dgm:t>
        <a:bodyPr/>
        <a:lstStyle/>
        <a:p>
          <a:endParaRPr lang="ru-RU"/>
        </a:p>
      </dgm:t>
    </dgm:pt>
    <dgm:pt modelId="{2A2622BE-CEFC-4D15-ADF2-21FB7C443D2E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6B785AC-B889-4C8C-98BC-9DF98A8B2707}" type="parTrans" cxnId="{3EF2DBB6-D3A1-482F-9BFA-E707F8CDE53C}">
      <dgm:prSet/>
      <dgm:spPr/>
      <dgm:t>
        <a:bodyPr/>
        <a:lstStyle/>
        <a:p>
          <a:endParaRPr lang="ru-RU"/>
        </a:p>
      </dgm:t>
    </dgm:pt>
    <dgm:pt modelId="{98D83905-74E0-4BD6-817B-7D3532C6A594}" type="sibTrans" cxnId="{3EF2DBB6-D3A1-482F-9BFA-E707F8CDE53C}">
      <dgm:prSet/>
      <dgm:spPr/>
      <dgm:t>
        <a:bodyPr/>
        <a:lstStyle/>
        <a:p>
          <a:endParaRPr lang="ru-RU"/>
        </a:p>
      </dgm:t>
    </dgm:pt>
    <dgm:pt modelId="{F8781350-3EF2-4780-8E54-18E7ED1C4EDF}" type="pres">
      <dgm:prSet presAssocID="{87615359-869F-408A-A90A-491A5C20C1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A3D8CA-9B07-4D22-8823-D21C2F2652CD}" type="pres">
      <dgm:prSet presAssocID="{3DA88C73-906B-474C-A41E-58F1E47BF1BD}" presName="horFlow" presStyleCnt="0"/>
      <dgm:spPr/>
      <dgm:t>
        <a:bodyPr/>
        <a:lstStyle/>
        <a:p>
          <a:endParaRPr lang="ru-RU"/>
        </a:p>
      </dgm:t>
    </dgm:pt>
    <dgm:pt modelId="{FCC0B704-99DB-4D64-85D3-28BBF9A12225}" type="pres">
      <dgm:prSet presAssocID="{3DA88C73-906B-474C-A41E-58F1E47BF1BD}" presName="bigChev" presStyleLbl="node1" presStyleIdx="0" presStyleCnt="2" custLinFactNeighborX="-17290" custLinFactNeighborY="-1501"/>
      <dgm:spPr/>
      <dgm:t>
        <a:bodyPr/>
        <a:lstStyle/>
        <a:p>
          <a:endParaRPr lang="ru-RU"/>
        </a:p>
      </dgm:t>
    </dgm:pt>
    <dgm:pt modelId="{DEB41173-690A-40D7-ADF1-6D591E2D074C}" type="pres">
      <dgm:prSet presAssocID="{3DA88C73-906B-474C-A41E-58F1E47BF1BD}" presName="vSp" presStyleCnt="0"/>
      <dgm:spPr/>
      <dgm:t>
        <a:bodyPr/>
        <a:lstStyle/>
        <a:p>
          <a:endParaRPr lang="ru-RU"/>
        </a:p>
      </dgm:t>
    </dgm:pt>
    <dgm:pt modelId="{D51063EF-F4D2-47A7-808B-B4DF81BFED80}" type="pres">
      <dgm:prSet presAssocID="{2A2622BE-CEFC-4D15-ADF2-21FB7C443D2E}" presName="horFlow" presStyleCnt="0"/>
      <dgm:spPr/>
      <dgm:t>
        <a:bodyPr/>
        <a:lstStyle/>
        <a:p>
          <a:endParaRPr lang="ru-RU"/>
        </a:p>
      </dgm:t>
    </dgm:pt>
    <dgm:pt modelId="{BB0C0370-EB62-4C28-9C6D-86B228F46CCE}" type="pres">
      <dgm:prSet presAssocID="{2A2622BE-CEFC-4D15-ADF2-21FB7C443D2E}" presName="bigChev" presStyleLbl="node1" presStyleIdx="1" presStyleCnt="2" custScaleX="115790" custLinFactNeighborX="18761" custLinFactNeighborY="-8277"/>
      <dgm:spPr/>
      <dgm:t>
        <a:bodyPr/>
        <a:lstStyle/>
        <a:p>
          <a:endParaRPr lang="ru-RU"/>
        </a:p>
      </dgm:t>
    </dgm:pt>
  </dgm:ptLst>
  <dgm:cxnLst>
    <dgm:cxn modelId="{3EF2DBB6-D3A1-482F-9BFA-E707F8CDE53C}" srcId="{87615359-869F-408A-A90A-491A5C20C187}" destId="{2A2622BE-CEFC-4D15-ADF2-21FB7C443D2E}" srcOrd="1" destOrd="0" parTransId="{D6B785AC-B889-4C8C-98BC-9DF98A8B2707}" sibTransId="{98D83905-74E0-4BD6-817B-7D3532C6A594}"/>
    <dgm:cxn modelId="{13D3E82E-1FD5-4475-9F4C-17B9CF80998D}" type="presOf" srcId="{3DA88C73-906B-474C-A41E-58F1E47BF1BD}" destId="{FCC0B704-99DB-4D64-85D3-28BBF9A12225}" srcOrd="0" destOrd="0" presId="urn:microsoft.com/office/officeart/2005/8/layout/lProcess3"/>
    <dgm:cxn modelId="{296530BE-2BD5-4DEC-B64C-848D0DA5FF5F}" type="presOf" srcId="{87615359-869F-408A-A90A-491A5C20C187}" destId="{F8781350-3EF2-4780-8E54-18E7ED1C4EDF}" srcOrd="0" destOrd="0" presId="urn:microsoft.com/office/officeart/2005/8/layout/lProcess3"/>
    <dgm:cxn modelId="{70025779-80DD-4BC0-AFB5-923CC6F6B3F6}" type="presOf" srcId="{2A2622BE-CEFC-4D15-ADF2-21FB7C443D2E}" destId="{BB0C0370-EB62-4C28-9C6D-86B228F46CCE}" srcOrd="0" destOrd="0" presId="urn:microsoft.com/office/officeart/2005/8/layout/lProcess3"/>
    <dgm:cxn modelId="{CF077041-E98D-4829-966B-40FC3711F24A}" srcId="{87615359-869F-408A-A90A-491A5C20C187}" destId="{3DA88C73-906B-474C-A41E-58F1E47BF1BD}" srcOrd="0" destOrd="0" parTransId="{084FC2AD-2227-4322-8342-ECD34F6E8416}" sibTransId="{81EDBBA6-398E-4421-9C19-4A31AEB1045C}"/>
    <dgm:cxn modelId="{B0FF0598-F3DB-46EE-8C6A-36D355F4A6AE}" type="presParOf" srcId="{F8781350-3EF2-4780-8E54-18E7ED1C4EDF}" destId="{33A3D8CA-9B07-4D22-8823-D21C2F2652CD}" srcOrd="0" destOrd="0" presId="urn:microsoft.com/office/officeart/2005/8/layout/lProcess3"/>
    <dgm:cxn modelId="{10517057-4FAB-4D5D-8C15-0AFAE67EFE3D}" type="presParOf" srcId="{33A3D8CA-9B07-4D22-8823-D21C2F2652CD}" destId="{FCC0B704-99DB-4D64-85D3-28BBF9A12225}" srcOrd="0" destOrd="0" presId="urn:microsoft.com/office/officeart/2005/8/layout/lProcess3"/>
    <dgm:cxn modelId="{31C2507F-D09F-4EC3-A2A3-BD71C9E975EE}" type="presParOf" srcId="{F8781350-3EF2-4780-8E54-18E7ED1C4EDF}" destId="{DEB41173-690A-40D7-ADF1-6D591E2D074C}" srcOrd="1" destOrd="0" presId="urn:microsoft.com/office/officeart/2005/8/layout/lProcess3"/>
    <dgm:cxn modelId="{263ED773-1AC7-4FD4-B7EA-B33C7F0BB273}" type="presParOf" srcId="{F8781350-3EF2-4780-8E54-18E7ED1C4EDF}" destId="{D51063EF-F4D2-47A7-808B-B4DF81BFED80}" srcOrd="2" destOrd="0" presId="urn:microsoft.com/office/officeart/2005/8/layout/lProcess3"/>
    <dgm:cxn modelId="{9550BF73-91D4-4CEC-B3D1-91E8EE0FCF52}" type="presParOf" srcId="{D51063EF-F4D2-47A7-808B-B4DF81BFED80}" destId="{BB0C0370-EB62-4C28-9C6D-86B228F46CC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C5AA4-32A7-414C-ACC5-7B86C25DE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5D920B3-22C3-4BAD-B44D-543BF0FE6DB8}">
      <dgm:prSet phldrT="[Текст]"/>
      <dgm:spPr/>
      <dgm:t>
        <a:bodyPr/>
        <a:lstStyle/>
        <a:p>
          <a:r>
            <a:rPr lang="kk-KZ" dirty="0" smtClean="0"/>
            <a:t>1. Эмбриогенез барысында сақталған бағана (стволовые) және камбиалды клеткалар. </a:t>
          </a:r>
          <a:endParaRPr lang="ru-RU" dirty="0"/>
        </a:p>
      </dgm:t>
    </dgm:pt>
    <dgm:pt modelId="{0D0FF5CE-B666-48DE-ADC1-80CE69B87C0D}" type="parTrans" cxnId="{913DCB7C-2FE9-4AE8-B68F-544592896D16}">
      <dgm:prSet/>
      <dgm:spPr/>
      <dgm:t>
        <a:bodyPr/>
        <a:lstStyle/>
        <a:p>
          <a:endParaRPr lang="ru-RU"/>
        </a:p>
      </dgm:t>
    </dgm:pt>
    <dgm:pt modelId="{4FA18498-379E-4729-AA38-6863F9E91A76}" type="sibTrans" cxnId="{913DCB7C-2FE9-4AE8-B68F-544592896D16}">
      <dgm:prSet/>
      <dgm:spPr/>
      <dgm:t>
        <a:bodyPr/>
        <a:lstStyle/>
        <a:p>
          <a:endParaRPr lang="ru-RU"/>
        </a:p>
      </dgm:t>
    </dgm:pt>
    <dgm:pt modelId="{05E63848-25E7-4895-852A-8C435C782116}">
      <dgm:prSet phldrT="[Текст]"/>
      <dgm:spPr/>
      <dgm:t>
        <a:bodyPr/>
        <a:lstStyle/>
        <a:p>
          <a:r>
            <a:rPr lang="kk-KZ" dirty="0" smtClean="0"/>
            <a:t>2. Дедифференцировкаға ұшырап, одан кейін жаңадан редифференциалданған клеткалар (амфибиялардың эпиморфозы).</a:t>
          </a:r>
          <a:endParaRPr lang="ru-RU" dirty="0"/>
        </a:p>
      </dgm:t>
    </dgm:pt>
    <dgm:pt modelId="{6C71ABE3-EFFB-4725-BFD2-99E7930A7DEA}" type="parTrans" cxnId="{5A1441CB-81C8-40F5-929E-82CF1C37A587}">
      <dgm:prSet/>
      <dgm:spPr/>
      <dgm:t>
        <a:bodyPr/>
        <a:lstStyle/>
        <a:p>
          <a:endParaRPr lang="ru-RU"/>
        </a:p>
      </dgm:t>
    </dgm:pt>
    <dgm:pt modelId="{00D61001-2E86-4B81-A2F7-115466CF80D3}" type="sibTrans" cxnId="{5A1441CB-81C8-40F5-929E-82CF1C37A587}">
      <dgm:prSet/>
      <dgm:spPr/>
      <dgm:t>
        <a:bodyPr/>
        <a:lstStyle/>
        <a:p>
          <a:endParaRPr lang="ru-RU"/>
        </a:p>
      </dgm:t>
    </dgm:pt>
    <dgm:pt modelId="{63D4E7CB-E52B-487D-B88E-E5EB46BF27A8}">
      <dgm:prSet phldrT="[Текст]"/>
      <dgm:spPr/>
      <dgm:t>
        <a:bodyPr/>
        <a:lstStyle/>
        <a:p>
          <a:pPr algn="ctr"/>
          <a:r>
            <a:rPr lang="kk-KZ" dirty="0" smtClean="0"/>
            <a:t>3.Трансдифференцировка және метаплазия. Трансдифференцировка маманданған клеткалардың басқа бағытта маманданған клеткалар типіне ауысуы. Метаплазия – бір ұрық жапырақшаның туындыларының басқа ұрық жапырақшасының туындыларына айналуы.</a:t>
          </a:r>
          <a:endParaRPr lang="ru-RU" dirty="0"/>
        </a:p>
      </dgm:t>
    </dgm:pt>
    <dgm:pt modelId="{5FC93701-8F73-4C5E-9C68-B4323726C248}" type="parTrans" cxnId="{E6629051-E913-4A8F-8F95-B4510335D709}">
      <dgm:prSet/>
      <dgm:spPr/>
      <dgm:t>
        <a:bodyPr/>
        <a:lstStyle/>
        <a:p>
          <a:endParaRPr lang="ru-RU"/>
        </a:p>
      </dgm:t>
    </dgm:pt>
    <dgm:pt modelId="{CC7AC1AD-73A3-45B5-B945-3CEEB8A9A1E5}" type="sibTrans" cxnId="{E6629051-E913-4A8F-8F95-B4510335D709}">
      <dgm:prSet/>
      <dgm:spPr/>
      <dgm:t>
        <a:bodyPr/>
        <a:lstStyle/>
        <a:p>
          <a:endParaRPr lang="ru-RU"/>
        </a:p>
      </dgm:t>
    </dgm:pt>
    <dgm:pt modelId="{1CCB1678-E18E-4211-A4DE-188C6AFFBAAB}" type="pres">
      <dgm:prSet presAssocID="{CA6C5AA4-32A7-414C-ACC5-7B86C25DE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71D582-B916-4CC5-99B7-DC700D5C953A}" type="pres">
      <dgm:prSet presAssocID="{CA6C5AA4-32A7-414C-ACC5-7B86C25DEA75}" presName="Name1" presStyleCnt="0"/>
      <dgm:spPr/>
    </dgm:pt>
    <dgm:pt modelId="{9D11E4D5-1EFE-4B70-B464-B78FAF012D2B}" type="pres">
      <dgm:prSet presAssocID="{CA6C5AA4-32A7-414C-ACC5-7B86C25DEA75}" presName="cycle" presStyleCnt="0"/>
      <dgm:spPr/>
    </dgm:pt>
    <dgm:pt modelId="{3293D6CC-BBE2-4FE1-89E9-5CB1F842BCD9}" type="pres">
      <dgm:prSet presAssocID="{CA6C5AA4-32A7-414C-ACC5-7B86C25DEA75}" presName="srcNode" presStyleLbl="node1" presStyleIdx="0" presStyleCnt="3"/>
      <dgm:spPr/>
    </dgm:pt>
    <dgm:pt modelId="{5D29157A-A065-4D76-A32B-1CC8A948CD3B}" type="pres">
      <dgm:prSet presAssocID="{CA6C5AA4-32A7-414C-ACC5-7B86C25DEA75}" presName="conn" presStyleLbl="parChTrans1D2" presStyleIdx="0" presStyleCnt="1"/>
      <dgm:spPr/>
      <dgm:t>
        <a:bodyPr/>
        <a:lstStyle/>
        <a:p>
          <a:endParaRPr lang="ru-RU"/>
        </a:p>
      </dgm:t>
    </dgm:pt>
    <dgm:pt modelId="{A4924CBB-206A-44D2-AC04-BE1229DEA724}" type="pres">
      <dgm:prSet presAssocID="{CA6C5AA4-32A7-414C-ACC5-7B86C25DEA75}" presName="extraNode" presStyleLbl="node1" presStyleIdx="0" presStyleCnt="3"/>
      <dgm:spPr/>
    </dgm:pt>
    <dgm:pt modelId="{C65E8389-A933-4111-B0CC-9C535724A4B4}" type="pres">
      <dgm:prSet presAssocID="{CA6C5AA4-32A7-414C-ACC5-7B86C25DEA75}" presName="dstNode" presStyleLbl="node1" presStyleIdx="0" presStyleCnt="3"/>
      <dgm:spPr/>
    </dgm:pt>
    <dgm:pt modelId="{753866B9-077F-4F7C-9FB3-0D0CA9BC85A2}" type="pres">
      <dgm:prSet presAssocID="{55D920B3-22C3-4BAD-B44D-543BF0FE6D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3481E-5D54-41A5-80C0-0B3E060EC7F0}" type="pres">
      <dgm:prSet presAssocID="{55D920B3-22C3-4BAD-B44D-543BF0FE6DB8}" presName="accent_1" presStyleCnt="0"/>
      <dgm:spPr/>
    </dgm:pt>
    <dgm:pt modelId="{9BD0A65A-DA9B-40D1-9760-C47BCAD7E051}" type="pres">
      <dgm:prSet presAssocID="{55D920B3-22C3-4BAD-B44D-543BF0FE6DB8}" presName="accentRepeatNode" presStyleLbl="solidFgAcc1" presStyleIdx="0" presStyleCnt="3"/>
      <dgm:spPr/>
    </dgm:pt>
    <dgm:pt modelId="{B48F28C5-B657-4573-9028-DB1859849124}" type="pres">
      <dgm:prSet presAssocID="{05E63848-25E7-4895-852A-8C435C782116}" presName="text_2" presStyleLbl="node1" presStyleIdx="1" presStyleCnt="3" custLinFactNeighborX="1818" custLinFactNeighborY="-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841-2D60-4B7D-9FE5-F8D3CB055C8A}" type="pres">
      <dgm:prSet presAssocID="{05E63848-25E7-4895-852A-8C435C782116}" presName="accent_2" presStyleCnt="0"/>
      <dgm:spPr/>
    </dgm:pt>
    <dgm:pt modelId="{A152F122-8516-4F6D-90C2-10193761841A}" type="pres">
      <dgm:prSet presAssocID="{05E63848-25E7-4895-852A-8C435C782116}" presName="accentRepeatNode" presStyleLbl="solidFgAcc1" presStyleIdx="1" presStyleCnt="3"/>
      <dgm:spPr/>
    </dgm:pt>
    <dgm:pt modelId="{7B836C27-45F6-4EBF-8BB5-CAEF54843A60}" type="pres">
      <dgm:prSet presAssocID="{63D4E7CB-E52B-487D-B88E-E5EB46BF27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2FC7-7277-4883-AF24-9D7F25FC8C68}" type="pres">
      <dgm:prSet presAssocID="{63D4E7CB-E52B-487D-B88E-E5EB46BF27A8}" presName="accent_3" presStyleCnt="0"/>
      <dgm:spPr/>
    </dgm:pt>
    <dgm:pt modelId="{C2A60DE9-770E-4257-A250-2A7CBF703A79}" type="pres">
      <dgm:prSet presAssocID="{63D4E7CB-E52B-487D-B88E-E5EB46BF27A8}" presName="accentRepeatNode" presStyleLbl="solidFgAcc1" presStyleIdx="2" presStyleCnt="3"/>
      <dgm:spPr/>
    </dgm:pt>
  </dgm:ptLst>
  <dgm:cxnLst>
    <dgm:cxn modelId="{913DCB7C-2FE9-4AE8-B68F-544592896D16}" srcId="{CA6C5AA4-32A7-414C-ACC5-7B86C25DEA75}" destId="{55D920B3-22C3-4BAD-B44D-543BF0FE6DB8}" srcOrd="0" destOrd="0" parTransId="{0D0FF5CE-B666-48DE-ADC1-80CE69B87C0D}" sibTransId="{4FA18498-379E-4729-AA38-6863F9E91A76}"/>
    <dgm:cxn modelId="{2BDE55C4-3E85-4406-9302-2DFDDE124917}" type="presOf" srcId="{63D4E7CB-E52B-487D-B88E-E5EB46BF27A8}" destId="{7B836C27-45F6-4EBF-8BB5-CAEF54843A60}" srcOrd="0" destOrd="0" presId="urn:microsoft.com/office/officeart/2008/layout/VerticalCurvedList"/>
    <dgm:cxn modelId="{91E61CDE-D666-4361-9DBB-C4DF62492BDE}" type="presOf" srcId="{05E63848-25E7-4895-852A-8C435C782116}" destId="{B48F28C5-B657-4573-9028-DB1859849124}" srcOrd="0" destOrd="0" presId="urn:microsoft.com/office/officeart/2008/layout/VerticalCurvedList"/>
    <dgm:cxn modelId="{AF156CAD-416D-488E-9E1F-33A2A9D7BEEF}" type="presOf" srcId="{4FA18498-379E-4729-AA38-6863F9E91A76}" destId="{5D29157A-A065-4D76-A32B-1CC8A948CD3B}" srcOrd="0" destOrd="0" presId="urn:microsoft.com/office/officeart/2008/layout/VerticalCurvedList"/>
    <dgm:cxn modelId="{E6629051-E913-4A8F-8F95-B4510335D709}" srcId="{CA6C5AA4-32A7-414C-ACC5-7B86C25DEA75}" destId="{63D4E7CB-E52B-487D-B88E-E5EB46BF27A8}" srcOrd="2" destOrd="0" parTransId="{5FC93701-8F73-4C5E-9C68-B4323726C248}" sibTransId="{CC7AC1AD-73A3-45B5-B945-3CEEB8A9A1E5}"/>
    <dgm:cxn modelId="{79F6590F-525B-4A52-A3D7-49567A10FCB2}" type="presOf" srcId="{55D920B3-22C3-4BAD-B44D-543BF0FE6DB8}" destId="{753866B9-077F-4F7C-9FB3-0D0CA9BC85A2}" srcOrd="0" destOrd="0" presId="urn:microsoft.com/office/officeart/2008/layout/VerticalCurvedList"/>
    <dgm:cxn modelId="{5A1441CB-81C8-40F5-929E-82CF1C37A587}" srcId="{CA6C5AA4-32A7-414C-ACC5-7B86C25DEA75}" destId="{05E63848-25E7-4895-852A-8C435C782116}" srcOrd="1" destOrd="0" parTransId="{6C71ABE3-EFFB-4725-BFD2-99E7930A7DEA}" sibTransId="{00D61001-2E86-4B81-A2F7-115466CF80D3}"/>
    <dgm:cxn modelId="{191A6F0B-8EA3-481D-BD71-8CB811EF11C9}" type="presOf" srcId="{CA6C5AA4-32A7-414C-ACC5-7B86C25DEA75}" destId="{1CCB1678-E18E-4211-A4DE-188C6AFFBAAB}" srcOrd="0" destOrd="0" presId="urn:microsoft.com/office/officeart/2008/layout/VerticalCurvedList"/>
    <dgm:cxn modelId="{30F9C21E-483A-4D34-91F4-17118BD59FBF}" type="presParOf" srcId="{1CCB1678-E18E-4211-A4DE-188C6AFFBAAB}" destId="{C371D582-B916-4CC5-99B7-DC700D5C953A}" srcOrd="0" destOrd="0" presId="urn:microsoft.com/office/officeart/2008/layout/VerticalCurvedList"/>
    <dgm:cxn modelId="{37DAD1A3-337A-4328-9943-1197445861B9}" type="presParOf" srcId="{C371D582-B916-4CC5-99B7-DC700D5C953A}" destId="{9D11E4D5-1EFE-4B70-B464-B78FAF012D2B}" srcOrd="0" destOrd="0" presId="urn:microsoft.com/office/officeart/2008/layout/VerticalCurvedList"/>
    <dgm:cxn modelId="{0E6C2B47-94A1-4EF6-B79C-2EFA87EAEB54}" type="presParOf" srcId="{9D11E4D5-1EFE-4B70-B464-B78FAF012D2B}" destId="{3293D6CC-BBE2-4FE1-89E9-5CB1F842BCD9}" srcOrd="0" destOrd="0" presId="urn:microsoft.com/office/officeart/2008/layout/VerticalCurvedList"/>
    <dgm:cxn modelId="{E7B7405D-52D0-4247-B2BD-DA284F2199C3}" type="presParOf" srcId="{9D11E4D5-1EFE-4B70-B464-B78FAF012D2B}" destId="{5D29157A-A065-4D76-A32B-1CC8A948CD3B}" srcOrd="1" destOrd="0" presId="urn:microsoft.com/office/officeart/2008/layout/VerticalCurvedList"/>
    <dgm:cxn modelId="{DD6B2B8A-56ED-475F-B3BB-7BDCDB829BA7}" type="presParOf" srcId="{9D11E4D5-1EFE-4B70-B464-B78FAF012D2B}" destId="{A4924CBB-206A-44D2-AC04-BE1229DEA724}" srcOrd="2" destOrd="0" presId="urn:microsoft.com/office/officeart/2008/layout/VerticalCurvedList"/>
    <dgm:cxn modelId="{A2686F2C-4383-462A-B41A-7CE28DB36BB6}" type="presParOf" srcId="{9D11E4D5-1EFE-4B70-B464-B78FAF012D2B}" destId="{C65E8389-A933-4111-B0CC-9C535724A4B4}" srcOrd="3" destOrd="0" presId="urn:microsoft.com/office/officeart/2008/layout/VerticalCurvedList"/>
    <dgm:cxn modelId="{02C4BE08-A396-4357-B3C2-61E58AA1EA5C}" type="presParOf" srcId="{C371D582-B916-4CC5-99B7-DC700D5C953A}" destId="{753866B9-077F-4F7C-9FB3-0D0CA9BC85A2}" srcOrd="1" destOrd="0" presId="urn:microsoft.com/office/officeart/2008/layout/VerticalCurvedList"/>
    <dgm:cxn modelId="{D4A6B5E2-813A-407D-9A31-09D398033B2F}" type="presParOf" srcId="{C371D582-B916-4CC5-99B7-DC700D5C953A}" destId="{8E53481E-5D54-41A5-80C0-0B3E060EC7F0}" srcOrd="2" destOrd="0" presId="urn:microsoft.com/office/officeart/2008/layout/VerticalCurvedList"/>
    <dgm:cxn modelId="{5048EC30-0898-48F0-9D52-1E59A597FE80}" type="presParOf" srcId="{8E53481E-5D54-41A5-80C0-0B3E060EC7F0}" destId="{9BD0A65A-DA9B-40D1-9760-C47BCAD7E051}" srcOrd="0" destOrd="0" presId="urn:microsoft.com/office/officeart/2008/layout/VerticalCurvedList"/>
    <dgm:cxn modelId="{55FE78B9-37FE-4788-8991-F4909BB89894}" type="presParOf" srcId="{C371D582-B916-4CC5-99B7-DC700D5C953A}" destId="{B48F28C5-B657-4573-9028-DB1859849124}" srcOrd="3" destOrd="0" presId="urn:microsoft.com/office/officeart/2008/layout/VerticalCurvedList"/>
    <dgm:cxn modelId="{E0E9527C-8F75-4B0B-8F45-5E4EE01BD83D}" type="presParOf" srcId="{C371D582-B916-4CC5-99B7-DC700D5C953A}" destId="{26BB2841-2D60-4B7D-9FE5-F8D3CB055C8A}" srcOrd="4" destOrd="0" presId="urn:microsoft.com/office/officeart/2008/layout/VerticalCurvedList"/>
    <dgm:cxn modelId="{D1BAA33C-C481-40F9-A0AF-604F8E7770CB}" type="presParOf" srcId="{26BB2841-2D60-4B7D-9FE5-F8D3CB055C8A}" destId="{A152F122-8516-4F6D-90C2-10193761841A}" srcOrd="0" destOrd="0" presId="urn:microsoft.com/office/officeart/2008/layout/VerticalCurvedList"/>
    <dgm:cxn modelId="{98870FB4-A5EF-4C87-A36C-66569C75206F}" type="presParOf" srcId="{C371D582-B916-4CC5-99B7-DC700D5C953A}" destId="{7B836C27-45F6-4EBF-8BB5-CAEF54843A60}" srcOrd="5" destOrd="0" presId="urn:microsoft.com/office/officeart/2008/layout/VerticalCurvedList"/>
    <dgm:cxn modelId="{6E08B0E9-D622-407C-AB97-506189DBF2A1}" type="presParOf" srcId="{C371D582-B916-4CC5-99B7-DC700D5C953A}" destId="{98692FC7-7277-4883-AF24-9D7F25FC8C68}" srcOrd="6" destOrd="0" presId="urn:microsoft.com/office/officeart/2008/layout/VerticalCurvedList"/>
    <dgm:cxn modelId="{BF8ECDFA-F95B-4E86-878D-B1A7EF831D65}" type="presParOf" srcId="{98692FC7-7277-4883-AF24-9D7F25FC8C68}" destId="{C2A60DE9-770E-4257-A250-2A7CBF703A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968E6-3EBE-4507-B9D2-1B03BF75B4E2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C07352D-4D9A-4BDC-B24C-12047983E2E7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Эпиморфоз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EF3CBB-9E80-481B-AD17-7AB3F8F312D6}" type="parTrans" cxnId="{8F6C52EB-C437-4595-9200-8272FDED32D3}">
      <dgm:prSet/>
      <dgm:spPr/>
      <dgm:t>
        <a:bodyPr/>
        <a:lstStyle/>
        <a:p>
          <a:endParaRPr lang="ru-RU"/>
        </a:p>
      </dgm:t>
    </dgm:pt>
    <dgm:pt modelId="{9341DC4C-E807-4D40-BEF0-05D4EA20FA10}" type="sibTrans" cxnId="{8F6C52EB-C437-4595-9200-8272FDED32D3}">
      <dgm:prSet/>
      <dgm:spPr/>
      <dgm:t>
        <a:bodyPr/>
        <a:lstStyle/>
        <a:p>
          <a:endParaRPr lang="ru-RU"/>
        </a:p>
      </dgm:t>
    </dgm:pt>
    <dgm:pt modelId="{97E5C0DD-C662-4238-AD28-4843236C3F12}">
      <dgm:prSet phldrT="[Текст]" custT="1"/>
      <dgm:spPr/>
      <dgm:t>
        <a:bodyPr/>
        <a:lstStyle/>
        <a:p>
          <a:r>
            <a:rPr lang="ru-RU" sz="4400" dirty="0" err="1" smtClean="0">
              <a:latin typeface="Times New Roman" pitchFamily="18" charset="0"/>
              <a:cs typeface="Times New Roman" pitchFamily="18" charset="0"/>
            </a:rPr>
            <a:t>Морфаллаксис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F2AA43E-3912-40EC-B30E-B54A932C1565}" type="parTrans" cxnId="{668BC580-8A33-482F-88DB-A22EC66460A3}">
      <dgm:prSet/>
      <dgm:spPr/>
      <dgm:t>
        <a:bodyPr/>
        <a:lstStyle/>
        <a:p>
          <a:endParaRPr lang="ru-RU"/>
        </a:p>
      </dgm:t>
    </dgm:pt>
    <dgm:pt modelId="{CD7FA277-D6B3-4E9A-8569-67A84823E993}" type="sibTrans" cxnId="{668BC580-8A33-482F-88DB-A22EC66460A3}">
      <dgm:prSet/>
      <dgm:spPr/>
      <dgm:t>
        <a:bodyPr/>
        <a:lstStyle/>
        <a:p>
          <a:endParaRPr lang="ru-RU"/>
        </a:p>
      </dgm:t>
    </dgm:pt>
    <dgm:pt modelId="{BA160B2E-E55F-4B80-A5BA-D2C62256A4FF}">
      <dgm:prSet phldrT="[Текст]"/>
      <dgm:spPr/>
      <dgm:t>
        <a:bodyPr/>
        <a:lstStyle/>
        <a:p>
          <a:r>
            <a:rPr lang="ru-RU" dirty="0" err="1" smtClean="0"/>
            <a:t>Эндоморфоз</a:t>
          </a:r>
          <a:endParaRPr lang="ru-RU" dirty="0"/>
        </a:p>
      </dgm:t>
    </dgm:pt>
    <dgm:pt modelId="{09C2705B-3276-4AC6-BD70-14BEB7B85092}" type="parTrans" cxnId="{BAAC74AC-5A98-4FB3-B435-E894A9F51E6F}">
      <dgm:prSet/>
      <dgm:spPr/>
      <dgm:t>
        <a:bodyPr/>
        <a:lstStyle/>
        <a:p>
          <a:endParaRPr lang="ru-RU"/>
        </a:p>
      </dgm:t>
    </dgm:pt>
    <dgm:pt modelId="{0203C5A6-D874-48A2-9033-50D1B4334370}" type="sibTrans" cxnId="{BAAC74AC-5A98-4FB3-B435-E894A9F51E6F}">
      <dgm:prSet/>
      <dgm:spPr/>
      <dgm:t>
        <a:bodyPr/>
        <a:lstStyle/>
        <a:p>
          <a:endParaRPr lang="ru-RU"/>
        </a:p>
      </dgm:t>
    </dgm:pt>
    <dgm:pt modelId="{5F020713-09F4-4EAF-BC45-01188A9BB9C0}">
      <dgm:prSet phldrT="[Текст]"/>
      <dgm:spPr/>
      <dgm:t>
        <a:bodyPr/>
        <a:lstStyle/>
        <a:p>
          <a:r>
            <a:rPr lang="ru-RU" dirty="0" err="1" smtClean="0"/>
            <a:t>Компенсаторлық</a:t>
          </a:r>
          <a:r>
            <a:rPr lang="ru-RU" dirty="0" smtClean="0"/>
            <a:t> гипертрофия</a:t>
          </a:r>
          <a:endParaRPr lang="ru-RU" dirty="0"/>
        </a:p>
      </dgm:t>
    </dgm:pt>
    <dgm:pt modelId="{F19B84DA-1332-46DC-923B-E3E72D6E925E}" type="parTrans" cxnId="{040F6E08-BAA3-450C-96A8-B02AD02C0A32}">
      <dgm:prSet/>
      <dgm:spPr/>
      <dgm:t>
        <a:bodyPr/>
        <a:lstStyle/>
        <a:p>
          <a:endParaRPr lang="ru-RU"/>
        </a:p>
      </dgm:t>
    </dgm:pt>
    <dgm:pt modelId="{CD52B08A-1D93-429F-9757-BECB19323F81}" type="sibTrans" cxnId="{040F6E08-BAA3-450C-96A8-B02AD02C0A32}">
      <dgm:prSet/>
      <dgm:spPr/>
      <dgm:t>
        <a:bodyPr/>
        <a:lstStyle/>
        <a:p>
          <a:endParaRPr lang="ru-RU"/>
        </a:p>
      </dgm:t>
    </dgm:pt>
    <dgm:pt modelId="{B10614D1-88EC-4FB7-BA21-CD825A2935FB}" type="pres">
      <dgm:prSet presAssocID="{033968E6-3EBE-4507-B9D2-1B03BF75B4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F2D31-4CB5-4A9D-9536-C4118FF3798D}" type="pres">
      <dgm:prSet presAssocID="{033968E6-3EBE-4507-B9D2-1B03BF75B4E2}" presName="dummyMaxCanvas" presStyleCnt="0">
        <dgm:presLayoutVars/>
      </dgm:prSet>
      <dgm:spPr/>
    </dgm:pt>
    <dgm:pt modelId="{135C603F-5327-498C-9EA6-1554B40E0211}" type="pres">
      <dgm:prSet presAssocID="{033968E6-3EBE-4507-B9D2-1B03BF75B4E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9978D-C832-49D1-9CC1-7E4CEF21C207}" type="pres">
      <dgm:prSet presAssocID="{033968E6-3EBE-4507-B9D2-1B03BF75B4E2}" presName="FourNodes_2" presStyleLbl="node1" presStyleIdx="1" presStyleCnt="4" custLinFactNeighborX="-1894" custLinFactNeighborY="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FD55C-658B-4B6A-B2A9-D3CF499190E6}" type="pres">
      <dgm:prSet presAssocID="{033968E6-3EBE-4507-B9D2-1B03BF75B4E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7B90B-71E5-45FD-B0A5-57C111685E39}" type="pres">
      <dgm:prSet presAssocID="{033968E6-3EBE-4507-B9D2-1B03BF75B4E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ADE1-B2FA-40B8-9B5E-49B5126228B5}" type="pres">
      <dgm:prSet presAssocID="{033968E6-3EBE-4507-B9D2-1B03BF75B4E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30445-34BC-4C02-B2A1-B07DD36B5B98}" type="pres">
      <dgm:prSet presAssocID="{033968E6-3EBE-4507-B9D2-1B03BF75B4E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01A79-A575-418B-847D-DC463C7981DC}" type="pres">
      <dgm:prSet presAssocID="{033968E6-3EBE-4507-B9D2-1B03BF75B4E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776F4-A4EC-4FF0-9373-EA70FB8E898A}" type="pres">
      <dgm:prSet presAssocID="{033968E6-3EBE-4507-B9D2-1B03BF75B4E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5A2FB-386A-4BE2-AA57-BC64F8D337F7}" type="pres">
      <dgm:prSet presAssocID="{033968E6-3EBE-4507-B9D2-1B03BF75B4E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6CFDD-528F-48CA-8201-82B90A7DB7DB}" type="pres">
      <dgm:prSet presAssocID="{033968E6-3EBE-4507-B9D2-1B03BF75B4E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E3CF-6C3B-457B-B909-3B5E068A0BAB}" type="pres">
      <dgm:prSet presAssocID="{033968E6-3EBE-4507-B9D2-1B03BF75B4E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C74AC-5A98-4FB3-B435-E894A9F51E6F}" srcId="{033968E6-3EBE-4507-B9D2-1B03BF75B4E2}" destId="{BA160B2E-E55F-4B80-A5BA-D2C62256A4FF}" srcOrd="2" destOrd="0" parTransId="{09C2705B-3276-4AC6-BD70-14BEB7B85092}" sibTransId="{0203C5A6-D874-48A2-9033-50D1B4334370}"/>
    <dgm:cxn modelId="{CECA6BF1-5C48-4400-B21D-9497BB57D426}" type="presOf" srcId="{BA160B2E-E55F-4B80-A5BA-D2C62256A4FF}" destId="{2BAFD55C-658B-4B6A-B2A9-D3CF499190E6}" srcOrd="0" destOrd="0" presId="urn:microsoft.com/office/officeart/2005/8/layout/vProcess5"/>
    <dgm:cxn modelId="{8F6C52EB-C437-4595-9200-8272FDED32D3}" srcId="{033968E6-3EBE-4507-B9D2-1B03BF75B4E2}" destId="{2C07352D-4D9A-4BDC-B24C-12047983E2E7}" srcOrd="0" destOrd="0" parTransId="{A1EF3CBB-9E80-481B-AD17-7AB3F8F312D6}" sibTransId="{9341DC4C-E807-4D40-BEF0-05D4EA20FA10}"/>
    <dgm:cxn modelId="{40604710-E31A-4C09-9CF6-9DDF9E65F988}" type="presOf" srcId="{9341DC4C-E807-4D40-BEF0-05D4EA20FA10}" destId="{DFAEADE1-B2FA-40B8-9B5E-49B5126228B5}" srcOrd="0" destOrd="0" presId="urn:microsoft.com/office/officeart/2005/8/layout/vProcess5"/>
    <dgm:cxn modelId="{1C5D8806-3B65-4984-A3C2-6448E110BC0A}" type="presOf" srcId="{2C07352D-4D9A-4BDC-B24C-12047983E2E7}" destId="{2D8776F4-A4EC-4FF0-9373-EA70FB8E898A}" srcOrd="1" destOrd="0" presId="urn:microsoft.com/office/officeart/2005/8/layout/vProcess5"/>
    <dgm:cxn modelId="{F6AA70BF-DD40-43B8-9A09-1AB8B19A9E0F}" type="presOf" srcId="{2C07352D-4D9A-4BDC-B24C-12047983E2E7}" destId="{135C603F-5327-498C-9EA6-1554B40E0211}" srcOrd="0" destOrd="0" presId="urn:microsoft.com/office/officeart/2005/8/layout/vProcess5"/>
    <dgm:cxn modelId="{7D7861A9-1989-48B7-BEEC-21075B4EA3CC}" type="presOf" srcId="{CD7FA277-D6B3-4E9A-8569-67A84823E993}" destId="{D0C30445-34BC-4C02-B2A1-B07DD36B5B98}" srcOrd="0" destOrd="0" presId="urn:microsoft.com/office/officeart/2005/8/layout/vProcess5"/>
    <dgm:cxn modelId="{5176849A-E1C1-47FD-B53D-5E2124FBA44E}" type="presOf" srcId="{97E5C0DD-C662-4238-AD28-4843236C3F12}" destId="{A9F5A2FB-386A-4BE2-AA57-BC64F8D337F7}" srcOrd="1" destOrd="0" presId="urn:microsoft.com/office/officeart/2005/8/layout/vProcess5"/>
    <dgm:cxn modelId="{7B4CDB10-9DC2-4543-97DC-54F2B88E632C}" type="presOf" srcId="{5F020713-09F4-4EAF-BC45-01188A9BB9C0}" destId="{6840E3CF-6C3B-457B-B909-3B5E068A0BAB}" srcOrd="1" destOrd="0" presId="urn:microsoft.com/office/officeart/2005/8/layout/vProcess5"/>
    <dgm:cxn modelId="{65DE49A8-498A-40E0-BF4D-80CF4B352450}" type="presOf" srcId="{BA160B2E-E55F-4B80-A5BA-D2C62256A4FF}" destId="{8476CFDD-528F-48CA-8201-82B90A7DB7DB}" srcOrd="1" destOrd="0" presId="urn:microsoft.com/office/officeart/2005/8/layout/vProcess5"/>
    <dgm:cxn modelId="{B5ABA8B3-C5FC-4B92-844E-4AB2831F7313}" type="presOf" srcId="{033968E6-3EBE-4507-B9D2-1B03BF75B4E2}" destId="{B10614D1-88EC-4FB7-BA21-CD825A2935FB}" srcOrd="0" destOrd="0" presId="urn:microsoft.com/office/officeart/2005/8/layout/vProcess5"/>
    <dgm:cxn modelId="{040F6E08-BAA3-450C-96A8-B02AD02C0A32}" srcId="{033968E6-3EBE-4507-B9D2-1B03BF75B4E2}" destId="{5F020713-09F4-4EAF-BC45-01188A9BB9C0}" srcOrd="3" destOrd="0" parTransId="{F19B84DA-1332-46DC-923B-E3E72D6E925E}" sibTransId="{CD52B08A-1D93-429F-9757-BECB19323F81}"/>
    <dgm:cxn modelId="{668BC580-8A33-482F-88DB-A22EC66460A3}" srcId="{033968E6-3EBE-4507-B9D2-1B03BF75B4E2}" destId="{97E5C0DD-C662-4238-AD28-4843236C3F12}" srcOrd="1" destOrd="0" parTransId="{8F2AA43E-3912-40EC-B30E-B54A932C1565}" sibTransId="{CD7FA277-D6B3-4E9A-8569-67A84823E993}"/>
    <dgm:cxn modelId="{6778804E-684C-4D9A-9473-2D9B21C54219}" type="presOf" srcId="{5F020713-09F4-4EAF-BC45-01188A9BB9C0}" destId="{AA07B90B-71E5-45FD-B0A5-57C111685E39}" srcOrd="0" destOrd="0" presId="urn:microsoft.com/office/officeart/2005/8/layout/vProcess5"/>
    <dgm:cxn modelId="{4A432053-8863-4473-B7E3-30B052357436}" type="presOf" srcId="{97E5C0DD-C662-4238-AD28-4843236C3F12}" destId="{5B49978D-C832-49D1-9CC1-7E4CEF21C207}" srcOrd="0" destOrd="0" presId="urn:microsoft.com/office/officeart/2005/8/layout/vProcess5"/>
    <dgm:cxn modelId="{5B32A858-C57F-4DE7-909D-E1A85532D108}" type="presOf" srcId="{0203C5A6-D874-48A2-9033-50D1B4334370}" destId="{79F01A79-A575-418B-847D-DC463C7981DC}" srcOrd="0" destOrd="0" presId="urn:microsoft.com/office/officeart/2005/8/layout/vProcess5"/>
    <dgm:cxn modelId="{076DA738-F911-4126-B2F3-C0311ACA79C0}" type="presParOf" srcId="{B10614D1-88EC-4FB7-BA21-CD825A2935FB}" destId="{3C7F2D31-4CB5-4A9D-9536-C4118FF3798D}" srcOrd="0" destOrd="0" presId="urn:microsoft.com/office/officeart/2005/8/layout/vProcess5"/>
    <dgm:cxn modelId="{FAA48FFF-0620-4CB3-BB78-C8CEA1742FBF}" type="presParOf" srcId="{B10614D1-88EC-4FB7-BA21-CD825A2935FB}" destId="{135C603F-5327-498C-9EA6-1554B40E0211}" srcOrd="1" destOrd="0" presId="urn:microsoft.com/office/officeart/2005/8/layout/vProcess5"/>
    <dgm:cxn modelId="{B7ACFCFE-9A3A-4CD5-88B4-88084D9DA60E}" type="presParOf" srcId="{B10614D1-88EC-4FB7-BA21-CD825A2935FB}" destId="{5B49978D-C832-49D1-9CC1-7E4CEF21C207}" srcOrd="2" destOrd="0" presId="urn:microsoft.com/office/officeart/2005/8/layout/vProcess5"/>
    <dgm:cxn modelId="{5D5F0813-B11B-480C-80B6-9D7CB4AEFB57}" type="presParOf" srcId="{B10614D1-88EC-4FB7-BA21-CD825A2935FB}" destId="{2BAFD55C-658B-4B6A-B2A9-D3CF499190E6}" srcOrd="3" destOrd="0" presId="urn:microsoft.com/office/officeart/2005/8/layout/vProcess5"/>
    <dgm:cxn modelId="{9BA66712-489D-47AF-ABE7-912F78D241EF}" type="presParOf" srcId="{B10614D1-88EC-4FB7-BA21-CD825A2935FB}" destId="{AA07B90B-71E5-45FD-B0A5-57C111685E39}" srcOrd="4" destOrd="0" presId="urn:microsoft.com/office/officeart/2005/8/layout/vProcess5"/>
    <dgm:cxn modelId="{19CDFDEE-96B5-4717-BCDE-6492EF9FD9BE}" type="presParOf" srcId="{B10614D1-88EC-4FB7-BA21-CD825A2935FB}" destId="{DFAEADE1-B2FA-40B8-9B5E-49B5126228B5}" srcOrd="5" destOrd="0" presId="urn:microsoft.com/office/officeart/2005/8/layout/vProcess5"/>
    <dgm:cxn modelId="{C2B579F1-810E-485F-8517-C1FC789F0709}" type="presParOf" srcId="{B10614D1-88EC-4FB7-BA21-CD825A2935FB}" destId="{D0C30445-34BC-4C02-B2A1-B07DD36B5B98}" srcOrd="6" destOrd="0" presId="urn:microsoft.com/office/officeart/2005/8/layout/vProcess5"/>
    <dgm:cxn modelId="{71BE675C-EB17-4436-853F-15C1E3B8754F}" type="presParOf" srcId="{B10614D1-88EC-4FB7-BA21-CD825A2935FB}" destId="{79F01A79-A575-418B-847D-DC463C7981DC}" srcOrd="7" destOrd="0" presId="urn:microsoft.com/office/officeart/2005/8/layout/vProcess5"/>
    <dgm:cxn modelId="{05177755-D397-4662-BD04-088E6A05F38F}" type="presParOf" srcId="{B10614D1-88EC-4FB7-BA21-CD825A2935FB}" destId="{2D8776F4-A4EC-4FF0-9373-EA70FB8E898A}" srcOrd="8" destOrd="0" presId="urn:microsoft.com/office/officeart/2005/8/layout/vProcess5"/>
    <dgm:cxn modelId="{1BCCD064-B797-412E-828F-C0B692912552}" type="presParOf" srcId="{B10614D1-88EC-4FB7-BA21-CD825A2935FB}" destId="{A9F5A2FB-386A-4BE2-AA57-BC64F8D337F7}" srcOrd="9" destOrd="0" presId="urn:microsoft.com/office/officeart/2005/8/layout/vProcess5"/>
    <dgm:cxn modelId="{C4B55A6D-E80B-49D0-BB1E-850CE335ED71}" type="presParOf" srcId="{B10614D1-88EC-4FB7-BA21-CD825A2935FB}" destId="{8476CFDD-528F-48CA-8201-82B90A7DB7DB}" srcOrd="10" destOrd="0" presId="urn:microsoft.com/office/officeart/2005/8/layout/vProcess5"/>
    <dgm:cxn modelId="{79C9FC31-10B3-4A3F-A1A7-F63BF17D99A4}" type="presParOf" srcId="{B10614D1-88EC-4FB7-BA21-CD825A2935FB}" destId="{6840E3CF-6C3B-457B-B909-3B5E068A0B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F8DCC2-FE23-4DCA-9EDD-27BA00FCBD9D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0733DA0-6E02-4768-B100-73DF53E611AA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Гипертрофияның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1B930-AA5B-49D3-8BD1-E1BA3E53841F}" type="parTrans" cxnId="{2E222EA1-1F2B-4A81-A681-079B26F00C1C}">
      <dgm:prSet/>
      <dgm:spPr/>
      <dgm:t>
        <a:bodyPr/>
        <a:lstStyle/>
        <a:p>
          <a:endParaRPr lang="ru-RU"/>
        </a:p>
      </dgm:t>
    </dgm:pt>
    <dgm:pt modelId="{CD24C3B4-0DD4-4260-9521-F6C13A91D0E7}" type="sibTrans" cxnId="{2E222EA1-1F2B-4A81-A681-079B26F00C1C}">
      <dgm:prSet/>
      <dgm:spPr/>
      <dgm:t>
        <a:bodyPr/>
        <a:lstStyle/>
        <a:p>
          <a:endParaRPr lang="ru-RU"/>
        </a:p>
      </dgm:t>
    </dgm:pt>
    <dgm:pt modelId="{5B985B90-0032-4772-81FF-0F49E900AC4F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75DB-963F-40D2-BD6A-2772B76A89E5}" type="parTrans" cxnId="{D6803EC2-9CCB-4A8E-B964-20B4FB9C9EE3}">
      <dgm:prSet/>
      <dgm:spPr/>
      <dgm:t>
        <a:bodyPr/>
        <a:lstStyle/>
        <a:p>
          <a:endParaRPr lang="ru-RU"/>
        </a:p>
      </dgm:t>
    </dgm:pt>
    <dgm:pt modelId="{171E58A0-07BE-4046-A9C6-94CBCF2EA833}" type="sibTrans" cxnId="{D6803EC2-9CCB-4A8E-B964-20B4FB9C9EE3}">
      <dgm:prSet/>
      <dgm:spPr/>
      <dgm:t>
        <a:bodyPr/>
        <a:lstStyle/>
        <a:p>
          <a:endParaRPr lang="ru-RU"/>
        </a:p>
      </dgm:t>
    </dgm:pt>
    <dgm:pt modelId="{5DBAA63B-3272-41C8-BD6C-BA50B59C9CED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істейтін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компенсаторлық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E6404-2056-4E02-B61B-23A278EC0609}" type="parTrans" cxnId="{E082F82A-5667-47E6-B992-66790C9A59EA}">
      <dgm:prSet/>
      <dgm:spPr/>
      <dgm:t>
        <a:bodyPr/>
        <a:lstStyle/>
        <a:p>
          <a:endParaRPr lang="ru-RU"/>
        </a:p>
      </dgm:t>
    </dgm:pt>
    <dgm:pt modelId="{5A306066-CC28-423F-BCAD-BE35FDB03BF1}" type="sibTrans" cxnId="{E082F82A-5667-47E6-B992-66790C9A59EA}">
      <dgm:prSet/>
      <dgm:spPr/>
      <dgm:t>
        <a:bodyPr/>
        <a:lstStyle/>
        <a:p>
          <a:endParaRPr lang="ru-RU"/>
        </a:p>
      </dgm:t>
    </dgm:pt>
    <dgm:pt modelId="{445D3ADC-2B33-4392-B482-31C1E0E06CFC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викарлы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алмастырғыш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59E1B-718C-42EF-AC21-E30C55EB0901}" type="parTrans" cxnId="{1169893A-D6F6-4ED7-851C-2E0272E5F3C5}">
      <dgm:prSet/>
      <dgm:spPr/>
      <dgm:t>
        <a:bodyPr/>
        <a:lstStyle/>
        <a:p>
          <a:endParaRPr lang="ru-RU"/>
        </a:p>
      </dgm:t>
    </dgm:pt>
    <dgm:pt modelId="{24B2BFDC-8DF3-41CF-A667-C915CB9BBC75}" type="sibTrans" cxnId="{1169893A-D6F6-4ED7-851C-2E0272E5F3C5}">
      <dgm:prSet/>
      <dgm:spPr/>
      <dgm:t>
        <a:bodyPr/>
        <a:lstStyle/>
        <a:p>
          <a:endParaRPr lang="ru-RU"/>
        </a:p>
      </dgm:t>
    </dgm:pt>
    <dgm:pt modelId="{B2440A8A-92CA-4B50-897A-97EDF04ADF8C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нейрогуморальды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55863-61BF-4E4E-9A2F-BDB6980F5E9D}" type="parTrans" cxnId="{EDEFCCD1-A96E-44EF-BAC0-22C744275D40}">
      <dgm:prSet/>
      <dgm:spPr/>
      <dgm:t>
        <a:bodyPr/>
        <a:lstStyle/>
        <a:p>
          <a:endParaRPr lang="ru-RU"/>
        </a:p>
      </dgm:t>
    </dgm:pt>
    <dgm:pt modelId="{774EDABE-4D62-40A8-8FB2-67060873B697}" type="sibTrans" cxnId="{EDEFCCD1-A96E-44EF-BAC0-22C744275D40}">
      <dgm:prSet/>
      <dgm:spPr/>
      <dgm:t>
        <a:bodyPr/>
        <a:lstStyle/>
        <a:p>
          <a:endParaRPr lang="ru-RU"/>
        </a:p>
      </dgm:t>
    </dgm:pt>
    <dgm:pt modelId="{DA22D6B4-0FC4-4C0C-B94D-28FDD2ADDD74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гипертрофиялық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өсу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56533-A384-4115-B856-8DBD1A24E698}" type="parTrans" cxnId="{98B21081-BE9D-4BB7-B2F6-8F964216ACC8}">
      <dgm:prSet/>
      <dgm:spPr/>
      <dgm:t>
        <a:bodyPr/>
        <a:lstStyle/>
        <a:p>
          <a:endParaRPr lang="ru-RU"/>
        </a:p>
      </dgm:t>
    </dgm:pt>
    <dgm:pt modelId="{93864A80-D7D4-4CBC-80D9-3C2C0239F5D2}" type="sibTrans" cxnId="{98B21081-BE9D-4BB7-B2F6-8F964216ACC8}">
      <dgm:prSet/>
      <dgm:spPr/>
      <dgm:t>
        <a:bodyPr/>
        <a:lstStyle/>
        <a:p>
          <a:endParaRPr lang="ru-RU"/>
        </a:p>
      </dgm:t>
    </dgm:pt>
    <dgm:pt modelId="{B8D01132-1D73-4405-9F26-4CCD2125D352}" type="pres">
      <dgm:prSet presAssocID="{33F8DCC2-FE23-4DCA-9EDD-27BA00FCBD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3457F-4122-4DDE-929E-74F2E45AAFD2}" type="pres">
      <dgm:prSet presAssocID="{70733DA0-6E02-4768-B100-73DF53E611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D7A3D-D9A8-4974-85A7-320F9BD224CE}" type="pres">
      <dgm:prSet presAssocID="{CD24C3B4-0DD4-4260-9521-F6C13A91D0E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39803D1-1DFD-4C2A-8DEA-D9BE5FCFCBAB}" type="pres">
      <dgm:prSet presAssocID="{CD24C3B4-0DD4-4260-9521-F6C13A91D0E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CB618D3-7D4E-4134-9659-10AA802D845F}" type="pres">
      <dgm:prSet presAssocID="{5B985B90-0032-4772-81FF-0F49E900AC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D9306-860B-4DAF-92F0-70C1CDCE8F88}" type="pres">
      <dgm:prSet presAssocID="{171E58A0-07BE-4046-A9C6-94CBCF2EA83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199C32C-0E91-4192-93E3-467ACB75D587}" type="pres">
      <dgm:prSet presAssocID="{171E58A0-07BE-4046-A9C6-94CBCF2EA83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6550E63-FE7C-4D0E-8C84-718B8492A10A}" type="pres">
      <dgm:prSet presAssocID="{5DBAA63B-3272-41C8-BD6C-BA50B59C9C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330C0-CF0D-4DEE-82B6-62D2B6B1D00C}" type="pres">
      <dgm:prSet presAssocID="{5A306066-CC28-423F-BCAD-BE35FDB03BF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AD0D7CE-7989-4C0B-800A-CD3FF35FE6B8}" type="pres">
      <dgm:prSet presAssocID="{5A306066-CC28-423F-BCAD-BE35FDB03BF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D2109D5-25D9-4ADF-B7A1-CE94B1D85E6C}" type="pres">
      <dgm:prSet presAssocID="{445D3ADC-2B33-4392-B482-31C1E0E06C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F8709-7D93-4AF2-ABD6-D290BA83DBC2}" type="pres">
      <dgm:prSet presAssocID="{24B2BFDC-8DF3-41CF-A667-C915CB9BBC7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495240D-319C-4136-9FA6-C4BFEEEA0E44}" type="pres">
      <dgm:prSet presAssocID="{24B2BFDC-8DF3-41CF-A667-C915CB9BBC7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9CF1F58-DCF5-430F-B15A-C8C20931B5A5}" type="pres">
      <dgm:prSet presAssocID="{B2440A8A-92CA-4B50-897A-97EDF04ADF8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EB023-B76A-4FDF-A8D3-3CAE664092F3}" type="pres">
      <dgm:prSet presAssocID="{774EDABE-4D62-40A8-8FB2-67060873B69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0C574ED-136E-45D7-99C9-5EDD9EBDA3BE}" type="pres">
      <dgm:prSet presAssocID="{774EDABE-4D62-40A8-8FB2-67060873B69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6A12944-209F-4335-BAB7-222ED28ED92F}" type="pres">
      <dgm:prSet presAssocID="{DA22D6B4-0FC4-4C0C-B94D-28FDD2ADDD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1F4F7-A5C5-4716-924B-AAEB7827AD0A}" type="pres">
      <dgm:prSet presAssocID="{93864A80-D7D4-4CBC-80D9-3C2C0239F5D2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EB1AE2C-D056-49EA-A1BA-7F3A45275EDE}" type="pres">
      <dgm:prSet presAssocID="{93864A80-D7D4-4CBC-80D9-3C2C0239F5D2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482B62C-8296-4692-9816-16440ECBE1F0}" type="presOf" srcId="{5A306066-CC28-423F-BCAD-BE35FDB03BF1}" destId="{674330C0-CF0D-4DEE-82B6-62D2B6B1D00C}" srcOrd="0" destOrd="0" presId="urn:microsoft.com/office/officeart/2005/8/layout/cycle7"/>
    <dgm:cxn modelId="{80E21651-B1FA-4EE6-B3C9-9FBEA25AE13A}" type="presOf" srcId="{CD24C3B4-0DD4-4260-9521-F6C13A91D0E7}" destId="{A39803D1-1DFD-4C2A-8DEA-D9BE5FCFCBAB}" srcOrd="1" destOrd="0" presId="urn:microsoft.com/office/officeart/2005/8/layout/cycle7"/>
    <dgm:cxn modelId="{AA795B4B-52C3-4256-B167-B38E62311AF7}" type="presOf" srcId="{171E58A0-07BE-4046-A9C6-94CBCF2EA833}" destId="{9199C32C-0E91-4192-93E3-467ACB75D587}" srcOrd="1" destOrd="0" presId="urn:microsoft.com/office/officeart/2005/8/layout/cycle7"/>
    <dgm:cxn modelId="{2E222EA1-1F2B-4A81-A681-079B26F00C1C}" srcId="{33F8DCC2-FE23-4DCA-9EDD-27BA00FCBD9D}" destId="{70733DA0-6E02-4768-B100-73DF53E611AA}" srcOrd="0" destOrd="0" parTransId="{4531B930-AA5B-49D3-8BD1-E1BA3E53841F}" sibTransId="{CD24C3B4-0DD4-4260-9521-F6C13A91D0E7}"/>
    <dgm:cxn modelId="{2A28D306-D786-453E-A0F0-DDEF694756C9}" type="presOf" srcId="{5DBAA63B-3272-41C8-BD6C-BA50B59C9CED}" destId="{16550E63-FE7C-4D0E-8C84-718B8492A10A}" srcOrd="0" destOrd="0" presId="urn:microsoft.com/office/officeart/2005/8/layout/cycle7"/>
    <dgm:cxn modelId="{54D80BB9-3632-4008-9F4D-27F1AB1326B5}" type="presOf" srcId="{CD24C3B4-0DD4-4260-9521-F6C13A91D0E7}" destId="{F5BD7A3D-D9A8-4974-85A7-320F9BD224CE}" srcOrd="0" destOrd="0" presId="urn:microsoft.com/office/officeart/2005/8/layout/cycle7"/>
    <dgm:cxn modelId="{38579292-1DD6-4107-8EB1-C1B6A73FCC40}" type="presOf" srcId="{5B985B90-0032-4772-81FF-0F49E900AC4F}" destId="{3CB618D3-7D4E-4134-9659-10AA802D845F}" srcOrd="0" destOrd="0" presId="urn:microsoft.com/office/officeart/2005/8/layout/cycle7"/>
    <dgm:cxn modelId="{168D2A62-165A-4050-86F3-CE4578354238}" type="presOf" srcId="{5A306066-CC28-423F-BCAD-BE35FDB03BF1}" destId="{FAD0D7CE-7989-4C0B-800A-CD3FF35FE6B8}" srcOrd="1" destOrd="0" presId="urn:microsoft.com/office/officeart/2005/8/layout/cycle7"/>
    <dgm:cxn modelId="{AD73D5FB-836A-48BC-9CEF-DEFD2A154B6D}" type="presOf" srcId="{24B2BFDC-8DF3-41CF-A667-C915CB9BBC75}" destId="{6495240D-319C-4136-9FA6-C4BFEEEA0E44}" srcOrd="1" destOrd="0" presId="urn:microsoft.com/office/officeart/2005/8/layout/cycle7"/>
    <dgm:cxn modelId="{EDEFCCD1-A96E-44EF-BAC0-22C744275D40}" srcId="{33F8DCC2-FE23-4DCA-9EDD-27BA00FCBD9D}" destId="{B2440A8A-92CA-4B50-897A-97EDF04ADF8C}" srcOrd="4" destOrd="0" parTransId="{5C755863-61BF-4E4E-9A2F-BDB6980F5E9D}" sibTransId="{774EDABE-4D62-40A8-8FB2-67060873B697}"/>
    <dgm:cxn modelId="{9A1517E4-7D6D-4DFE-92A9-688E448AF232}" type="presOf" srcId="{93864A80-D7D4-4CBC-80D9-3C2C0239F5D2}" destId="{F741F4F7-A5C5-4716-924B-AAEB7827AD0A}" srcOrd="0" destOrd="0" presId="urn:microsoft.com/office/officeart/2005/8/layout/cycle7"/>
    <dgm:cxn modelId="{98B21081-BE9D-4BB7-B2F6-8F964216ACC8}" srcId="{33F8DCC2-FE23-4DCA-9EDD-27BA00FCBD9D}" destId="{DA22D6B4-0FC4-4C0C-B94D-28FDD2ADDD74}" srcOrd="5" destOrd="0" parTransId="{D3456533-A384-4115-B856-8DBD1A24E698}" sibTransId="{93864A80-D7D4-4CBC-80D9-3C2C0239F5D2}"/>
    <dgm:cxn modelId="{1E790530-AC32-4FEA-9FE0-A7AE77FC31B1}" type="presOf" srcId="{70733DA0-6E02-4768-B100-73DF53E611AA}" destId="{93F3457F-4122-4DDE-929E-74F2E45AAFD2}" srcOrd="0" destOrd="0" presId="urn:microsoft.com/office/officeart/2005/8/layout/cycle7"/>
    <dgm:cxn modelId="{1169893A-D6F6-4ED7-851C-2E0272E5F3C5}" srcId="{33F8DCC2-FE23-4DCA-9EDD-27BA00FCBD9D}" destId="{445D3ADC-2B33-4392-B482-31C1E0E06CFC}" srcOrd="3" destOrd="0" parTransId="{1DD59E1B-718C-42EF-AC21-E30C55EB0901}" sibTransId="{24B2BFDC-8DF3-41CF-A667-C915CB9BBC75}"/>
    <dgm:cxn modelId="{8D506126-3E77-4963-A650-97723400961C}" type="presOf" srcId="{93864A80-D7D4-4CBC-80D9-3C2C0239F5D2}" destId="{5EB1AE2C-D056-49EA-A1BA-7F3A45275EDE}" srcOrd="1" destOrd="0" presId="urn:microsoft.com/office/officeart/2005/8/layout/cycle7"/>
    <dgm:cxn modelId="{DE0272DA-A05D-436C-909D-873B6713EEE1}" type="presOf" srcId="{774EDABE-4D62-40A8-8FB2-67060873B697}" destId="{FDDEB023-B76A-4FDF-A8D3-3CAE664092F3}" srcOrd="0" destOrd="0" presId="urn:microsoft.com/office/officeart/2005/8/layout/cycle7"/>
    <dgm:cxn modelId="{F66F769B-61F7-4291-B225-A6F5C28A3E0D}" type="presOf" srcId="{24B2BFDC-8DF3-41CF-A667-C915CB9BBC75}" destId="{AC1F8709-7D93-4AF2-ABD6-D290BA83DBC2}" srcOrd="0" destOrd="0" presId="urn:microsoft.com/office/officeart/2005/8/layout/cycle7"/>
    <dgm:cxn modelId="{D8B9A361-4E2A-471D-BFE0-4D7603E8A0D7}" type="presOf" srcId="{33F8DCC2-FE23-4DCA-9EDD-27BA00FCBD9D}" destId="{B8D01132-1D73-4405-9F26-4CCD2125D352}" srcOrd="0" destOrd="0" presId="urn:microsoft.com/office/officeart/2005/8/layout/cycle7"/>
    <dgm:cxn modelId="{D6803EC2-9CCB-4A8E-B964-20B4FB9C9EE3}" srcId="{33F8DCC2-FE23-4DCA-9EDD-27BA00FCBD9D}" destId="{5B985B90-0032-4772-81FF-0F49E900AC4F}" srcOrd="1" destOrd="0" parTransId="{C42875DB-963F-40D2-BD6A-2772B76A89E5}" sibTransId="{171E58A0-07BE-4046-A9C6-94CBCF2EA833}"/>
    <dgm:cxn modelId="{1D21C204-3D33-43DF-A2D2-56FF707058E0}" type="presOf" srcId="{774EDABE-4D62-40A8-8FB2-67060873B697}" destId="{E0C574ED-136E-45D7-99C9-5EDD9EBDA3BE}" srcOrd="1" destOrd="0" presId="urn:microsoft.com/office/officeart/2005/8/layout/cycle7"/>
    <dgm:cxn modelId="{7C98D23F-2F1A-4DB8-8617-B1C5EA821CDF}" type="presOf" srcId="{DA22D6B4-0FC4-4C0C-B94D-28FDD2ADDD74}" destId="{F6A12944-209F-4335-BAB7-222ED28ED92F}" srcOrd="0" destOrd="0" presId="urn:microsoft.com/office/officeart/2005/8/layout/cycle7"/>
    <dgm:cxn modelId="{E082F82A-5667-47E6-B992-66790C9A59EA}" srcId="{33F8DCC2-FE23-4DCA-9EDD-27BA00FCBD9D}" destId="{5DBAA63B-3272-41C8-BD6C-BA50B59C9CED}" srcOrd="2" destOrd="0" parTransId="{A51E6404-2056-4E02-B61B-23A278EC0609}" sibTransId="{5A306066-CC28-423F-BCAD-BE35FDB03BF1}"/>
    <dgm:cxn modelId="{A1D39507-B52B-4D24-9D01-E16DAD95974F}" type="presOf" srcId="{445D3ADC-2B33-4392-B482-31C1E0E06CFC}" destId="{4D2109D5-25D9-4ADF-B7A1-CE94B1D85E6C}" srcOrd="0" destOrd="0" presId="urn:microsoft.com/office/officeart/2005/8/layout/cycle7"/>
    <dgm:cxn modelId="{E46A1494-C8CB-4313-BFE7-776C40A4F232}" type="presOf" srcId="{171E58A0-07BE-4046-A9C6-94CBCF2EA833}" destId="{C9BD9306-860B-4DAF-92F0-70C1CDCE8F88}" srcOrd="0" destOrd="0" presId="urn:microsoft.com/office/officeart/2005/8/layout/cycle7"/>
    <dgm:cxn modelId="{46601D11-49F0-4F3C-8CE7-7B0E179CCEF8}" type="presOf" srcId="{B2440A8A-92CA-4B50-897A-97EDF04ADF8C}" destId="{19CF1F58-DCF5-430F-B15A-C8C20931B5A5}" srcOrd="0" destOrd="0" presId="urn:microsoft.com/office/officeart/2005/8/layout/cycle7"/>
    <dgm:cxn modelId="{F4116F95-ADDA-4995-BB06-1C6C34B6315F}" type="presParOf" srcId="{B8D01132-1D73-4405-9F26-4CCD2125D352}" destId="{93F3457F-4122-4DDE-929E-74F2E45AAFD2}" srcOrd="0" destOrd="0" presId="urn:microsoft.com/office/officeart/2005/8/layout/cycle7"/>
    <dgm:cxn modelId="{AD5CD046-44F3-4679-8930-ADD85B8036C6}" type="presParOf" srcId="{B8D01132-1D73-4405-9F26-4CCD2125D352}" destId="{F5BD7A3D-D9A8-4974-85A7-320F9BD224CE}" srcOrd="1" destOrd="0" presId="urn:microsoft.com/office/officeart/2005/8/layout/cycle7"/>
    <dgm:cxn modelId="{D14A765A-41FA-463C-8BD0-0088DE56C97E}" type="presParOf" srcId="{F5BD7A3D-D9A8-4974-85A7-320F9BD224CE}" destId="{A39803D1-1DFD-4C2A-8DEA-D9BE5FCFCBAB}" srcOrd="0" destOrd="0" presId="urn:microsoft.com/office/officeart/2005/8/layout/cycle7"/>
    <dgm:cxn modelId="{35DA682B-3C02-4E6F-9516-221BCFC8FBC6}" type="presParOf" srcId="{B8D01132-1D73-4405-9F26-4CCD2125D352}" destId="{3CB618D3-7D4E-4134-9659-10AA802D845F}" srcOrd="2" destOrd="0" presId="urn:microsoft.com/office/officeart/2005/8/layout/cycle7"/>
    <dgm:cxn modelId="{7D20FEF5-85A6-4B8E-B06D-CA3DB5E08A10}" type="presParOf" srcId="{B8D01132-1D73-4405-9F26-4CCD2125D352}" destId="{C9BD9306-860B-4DAF-92F0-70C1CDCE8F88}" srcOrd="3" destOrd="0" presId="urn:microsoft.com/office/officeart/2005/8/layout/cycle7"/>
    <dgm:cxn modelId="{56D11FF7-E0F0-4291-9767-A7495C866754}" type="presParOf" srcId="{C9BD9306-860B-4DAF-92F0-70C1CDCE8F88}" destId="{9199C32C-0E91-4192-93E3-467ACB75D587}" srcOrd="0" destOrd="0" presId="urn:microsoft.com/office/officeart/2005/8/layout/cycle7"/>
    <dgm:cxn modelId="{A723F0B0-F05C-4790-87D4-C0FC24707835}" type="presParOf" srcId="{B8D01132-1D73-4405-9F26-4CCD2125D352}" destId="{16550E63-FE7C-4D0E-8C84-718B8492A10A}" srcOrd="4" destOrd="0" presId="urn:microsoft.com/office/officeart/2005/8/layout/cycle7"/>
    <dgm:cxn modelId="{B8A1F9BC-FA15-4C86-80AC-B985A2E92A8A}" type="presParOf" srcId="{B8D01132-1D73-4405-9F26-4CCD2125D352}" destId="{674330C0-CF0D-4DEE-82B6-62D2B6B1D00C}" srcOrd="5" destOrd="0" presId="urn:microsoft.com/office/officeart/2005/8/layout/cycle7"/>
    <dgm:cxn modelId="{684E9565-FF7C-4A43-8F52-9DCECE56582D}" type="presParOf" srcId="{674330C0-CF0D-4DEE-82B6-62D2B6B1D00C}" destId="{FAD0D7CE-7989-4C0B-800A-CD3FF35FE6B8}" srcOrd="0" destOrd="0" presId="urn:microsoft.com/office/officeart/2005/8/layout/cycle7"/>
    <dgm:cxn modelId="{D158058F-7FB4-4A4B-B8BC-9B80031BEB09}" type="presParOf" srcId="{B8D01132-1D73-4405-9F26-4CCD2125D352}" destId="{4D2109D5-25D9-4ADF-B7A1-CE94B1D85E6C}" srcOrd="6" destOrd="0" presId="urn:microsoft.com/office/officeart/2005/8/layout/cycle7"/>
    <dgm:cxn modelId="{5530FE9F-3F9E-44F5-A4BD-6A3C2A0F2156}" type="presParOf" srcId="{B8D01132-1D73-4405-9F26-4CCD2125D352}" destId="{AC1F8709-7D93-4AF2-ABD6-D290BA83DBC2}" srcOrd="7" destOrd="0" presId="urn:microsoft.com/office/officeart/2005/8/layout/cycle7"/>
    <dgm:cxn modelId="{5D41F5AD-AF32-4011-8D99-63B764833F6D}" type="presParOf" srcId="{AC1F8709-7D93-4AF2-ABD6-D290BA83DBC2}" destId="{6495240D-319C-4136-9FA6-C4BFEEEA0E44}" srcOrd="0" destOrd="0" presId="urn:microsoft.com/office/officeart/2005/8/layout/cycle7"/>
    <dgm:cxn modelId="{E573D88A-8C39-4CB4-BFB4-94787B067D77}" type="presParOf" srcId="{B8D01132-1D73-4405-9F26-4CCD2125D352}" destId="{19CF1F58-DCF5-430F-B15A-C8C20931B5A5}" srcOrd="8" destOrd="0" presId="urn:microsoft.com/office/officeart/2005/8/layout/cycle7"/>
    <dgm:cxn modelId="{858F0038-6A22-480B-BA5F-74844AC5936D}" type="presParOf" srcId="{B8D01132-1D73-4405-9F26-4CCD2125D352}" destId="{FDDEB023-B76A-4FDF-A8D3-3CAE664092F3}" srcOrd="9" destOrd="0" presId="urn:microsoft.com/office/officeart/2005/8/layout/cycle7"/>
    <dgm:cxn modelId="{8563DAE9-FCC4-4E16-8056-EA9B1D3FF4DF}" type="presParOf" srcId="{FDDEB023-B76A-4FDF-A8D3-3CAE664092F3}" destId="{E0C574ED-136E-45D7-99C9-5EDD9EBDA3BE}" srcOrd="0" destOrd="0" presId="urn:microsoft.com/office/officeart/2005/8/layout/cycle7"/>
    <dgm:cxn modelId="{98C70460-F842-44FE-B7B4-B673456C0CFF}" type="presParOf" srcId="{B8D01132-1D73-4405-9F26-4CCD2125D352}" destId="{F6A12944-209F-4335-BAB7-222ED28ED92F}" srcOrd="10" destOrd="0" presId="urn:microsoft.com/office/officeart/2005/8/layout/cycle7"/>
    <dgm:cxn modelId="{AE66EA3F-5B53-4554-B9CC-648029B7A329}" type="presParOf" srcId="{B8D01132-1D73-4405-9F26-4CCD2125D352}" destId="{F741F4F7-A5C5-4716-924B-AAEB7827AD0A}" srcOrd="11" destOrd="0" presId="urn:microsoft.com/office/officeart/2005/8/layout/cycle7"/>
    <dgm:cxn modelId="{5CB64591-4A31-46ED-9AFD-D07671D954FB}" type="presParOf" srcId="{F741F4F7-A5C5-4716-924B-AAEB7827AD0A}" destId="{5EB1AE2C-D056-49EA-A1BA-7F3A45275ED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F10D2-2C47-4DB2-8E28-F70FD6F1CD1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33833B-196E-44E3-8B72-D0DFED916083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гипертрофияол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үлкен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салу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органдардың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қарқынды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істеуі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гиперфункциясы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жағдайында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дамиды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0E852-4F83-4ABE-B5F7-84B06343C780}" type="parTrans" cxnId="{692CA7B3-764C-457B-B850-2E782CE5B596}">
      <dgm:prSet/>
      <dgm:spPr/>
      <dgm:t>
        <a:bodyPr/>
        <a:lstStyle/>
        <a:p>
          <a:endParaRPr lang="ru-RU"/>
        </a:p>
      </dgm:t>
    </dgm:pt>
    <dgm:pt modelId="{E8E871DF-347F-4330-99E3-1DAB6A232576}" type="sibTrans" cxnId="{692CA7B3-764C-457B-B850-2E782CE5B596}">
      <dgm:prSet/>
      <dgm:spPr/>
      <dgm:t>
        <a:bodyPr/>
        <a:lstStyle/>
        <a:p>
          <a:endParaRPr lang="ru-RU"/>
        </a:p>
      </dgm:t>
    </dgm:pt>
    <dgm:pt modelId="{066B56C5-1B1A-4BC2-9A7A-568715777D98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Компенсаторлық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гипертрофиясы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патология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жағдайында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бұлшықет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қабырғасымен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органның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функциясының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жоғарылауымен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98FF0-35EE-4AD9-AA7A-2E6805921F0C}" type="parTrans" cxnId="{1F02E4DC-5EA9-49F5-88E4-5FC61C7E3821}">
      <dgm:prSet/>
      <dgm:spPr/>
      <dgm:t>
        <a:bodyPr/>
        <a:lstStyle/>
        <a:p>
          <a:endParaRPr lang="ru-RU"/>
        </a:p>
      </dgm:t>
    </dgm:pt>
    <dgm:pt modelId="{72DC882C-D81D-485D-B1A0-9BF1774DF46A}" type="sibTrans" cxnId="{1F02E4DC-5EA9-49F5-88E4-5FC61C7E3821}">
      <dgm:prSet/>
      <dgm:spPr/>
      <dgm:t>
        <a:bodyPr/>
        <a:lstStyle/>
        <a:p>
          <a:endParaRPr lang="ru-RU"/>
        </a:p>
      </dgm:t>
    </dgm:pt>
    <dgm:pt modelId="{EA089A37-122B-402F-9EE0-5783942E2A61}">
      <dgm:prSet/>
      <dgm:spPr/>
      <dgm:t>
        <a:bodyPr/>
        <a:lstStyle/>
        <a:p>
          <a:pPr rtl="0"/>
          <a:r>
            <a:rPr lang="ru-RU" dirty="0" err="1" smtClean="0"/>
            <a:t>Викарлы</a:t>
          </a:r>
          <a:r>
            <a:rPr lang="ru-RU" dirty="0" smtClean="0"/>
            <a:t> (</a:t>
          </a:r>
          <a:r>
            <a:rPr lang="ru-RU" dirty="0" err="1" smtClean="0"/>
            <a:t>алмастыратын</a:t>
          </a:r>
          <a:r>
            <a:rPr lang="ru-RU" dirty="0" smtClean="0"/>
            <a:t>) гипертрофия </a:t>
          </a:r>
          <a:r>
            <a:rPr lang="ru-RU" dirty="0" err="1" smtClean="0"/>
            <a:t>ол</a:t>
          </a:r>
          <a:r>
            <a:rPr lang="ru-RU" dirty="0" smtClean="0"/>
            <a:t> </a:t>
          </a:r>
          <a:r>
            <a:rPr lang="ru-RU" dirty="0" err="1" smtClean="0"/>
            <a:t>жұптасқан</a:t>
          </a:r>
          <a:r>
            <a:rPr lang="ru-RU" dirty="0" smtClean="0"/>
            <a:t> </a:t>
          </a:r>
          <a:r>
            <a:rPr lang="ru-RU" dirty="0" err="1" smtClean="0"/>
            <a:t>мүшелердің</a:t>
          </a:r>
          <a:r>
            <a:rPr lang="ru-RU" dirty="0" smtClean="0"/>
            <a:t> </a:t>
          </a:r>
          <a:r>
            <a:rPr lang="ru-RU" dirty="0" err="1" smtClean="0"/>
            <a:t>біреуі</a:t>
          </a:r>
          <a:r>
            <a:rPr lang="ru-RU" dirty="0" smtClean="0"/>
            <a:t> </a:t>
          </a:r>
          <a:r>
            <a:rPr lang="ru-RU" dirty="0" err="1" smtClean="0"/>
            <a:t>қайтыс</a:t>
          </a:r>
          <a:r>
            <a:rPr lang="ru-RU" dirty="0" smtClean="0"/>
            <a:t> </a:t>
          </a:r>
          <a:r>
            <a:rPr lang="ru-RU" dirty="0" err="1" smtClean="0"/>
            <a:t>болған</a:t>
          </a:r>
          <a:r>
            <a:rPr lang="ru-RU" dirty="0" smtClean="0"/>
            <a:t> </a:t>
          </a:r>
          <a:r>
            <a:rPr lang="ru-RU" dirty="0" err="1" smtClean="0"/>
            <a:t>кезде</a:t>
          </a:r>
          <a:r>
            <a:rPr lang="ru-RU" dirty="0" smtClean="0"/>
            <a:t> </a:t>
          </a:r>
          <a:r>
            <a:rPr lang="ru-RU" dirty="0" err="1" smtClean="0"/>
            <a:t>немесе</a:t>
          </a:r>
          <a:r>
            <a:rPr lang="ru-RU" dirty="0" smtClean="0"/>
            <a:t> </a:t>
          </a:r>
          <a:r>
            <a:rPr lang="ru-RU" dirty="0" err="1" smtClean="0"/>
            <a:t>хирургиялық</a:t>
          </a:r>
          <a:r>
            <a:rPr lang="ru-RU" dirty="0" smtClean="0"/>
            <a:t> </a:t>
          </a:r>
          <a:r>
            <a:rPr lang="ru-RU" dirty="0" err="1" smtClean="0"/>
            <a:t>жолмен</a:t>
          </a:r>
          <a:r>
            <a:rPr lang="ru-RU" dirty="0" smtClean="0"/>
            <a:t> </a:t>
          </a:r>
          <a:r>
            <a:rPr lang="ru-RU" dirty="0" err="1" smtClean="0"/>
            <a:t>жойылған</a:t>
          </a:r>
          <a:r>
            <a:rPr lang="ru-RU" dirty="0" smtClean="0"/>
            <a:t> </a:t>
          </a:r>
          <a:r>
            <a:rPr lang="ru-RU" dirty="0" err="1" smtClean="0"/>
            <a:t>кезде</a:t>
          </a:r>
          <a:r>
            <a:rPr lang="ru-RU" dirty="0" smtClean="0"/>
            <a:t>, </a:t>
          </a:r>
          <a:r>
            <a:rPr lang="ru-RU" dirty="0" err="1" smtClean="0"/>
            <a:t>жоғалған</a:t>
          </a:r>
          <a:r>
            <a:rPr lang="ru-RU" dirty="0" smtClean="0"/>
            <a:t> </a:t>
          </a:r>
          <a:r>
            <a:rPr lang="ru-RU" dirty="0" err="1" smtClean="0"/>
            <a:t>органның</a:t>
          </a:r>
          <a:r>
            <a:rPr lang="ru-RU" dirty="0" smtClean="0"/>
            <a:t> </a:t>
          </a:r>
          <a:r>
            <a:rPr lang="ru-RU" dirty="0" err="1" smtClean="0"/>
            <a:t>функциялары</a:t>
          </a:r>
          <a:r>
            <a:rPr lang="ru-RU" dirty="0" smtClean="0"/>
            <a:t> </a:t>
          </a:r>
          <a:r>
            <a:rPr lang="ru-RU" dirty="0" err="1" smtClean="0"/>
            <a:t>тірі</a:t>
          </a:r>
          <a:r>
            <a:rPr lang="ru-RU" dirty="0" smtClean="0"/>
            <a:t> </a:t>
          </a:r>
          <a:r>
            <a:rPr lang="ru-RU" dirty="0" err="1" smtClean="0"/>
            <a:t>қалғандармен</a:t>
          </a:r>
          <a:r>
            <a:rPr lang="ru-RU" dirty="0" smtClean="0"/>
            <a:t> </a:t>
          </a:r>
          <a:r>
            <a:rPr lang="ru-RU" dirty="0" err="1" smtClean="0"/>
            <a:t>өтеледі</a:t>
          </a:r>
          <a:r>
            <a:rPr lang="ru-RU" dirty="0" smtClean="0"/>
            <a:t>.</a:t>
          </a:r>
          <a:endParaRPr lang="ru-RU" dirty="0"/>
        </a:p>
      </dgm:t>
    </dgm:pt>
    <dgm:pt modelId="{5A3CD4C2-0D35-49C8-B260-D750290488B9}" type="parTrans" cxnId="{25EDB32C-6A6D-45C3-AAE3-2BA7FA5B7D98}">
      <dgm:prSet/>
      <dgm:spPr/>
      <dgm:t>
        <a:bodyPr/>
        <a:lstStyle/>
        <a:p>
          <a:endParaRPr lang="ru-RU"/>
        </a:p>
      </dgm:t>
    </dgm:pt>
    <dgm:pt modelId="{C718B7C4-A936-40F9-AEED-A02FC05B2625}" type="sibTrans" cxnId="{25EDB32C-6A6D-45C3-AAE3-2BA7FA5B7D98}">
      <dgm:prSet/>
      <dgm:spPr/>
      <dgm:t>
        <a:bodyPr/>
        <a:lstStyle/>
        <a:p>
          <a:endParaRPr lang="ru-RU"/>
        </a:p>
      </dgm:t>
    </dgm:pt>
    <dgm:pt modelId="{3CCCA501-A4A8-4E48-9550-5F7058616CC1}" type="pres">
      <dgm:prSet presAssocID="{977F10D2-2C47-4DB2-8E28-F70FD6F1C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E5916-18C0-4A1E-AAF2-252BF79978DE}" type="pres">
      <dgm:prSet presAssocID="{2433833B-196E-44E3-8B72-D0DFED9160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8F7E-4EDF-464D-B83D-C2E38770C493}" type="pres">
      <dgm:prSet presAssocID="{E8E871DF-347F-4330-99E3-1DAB6A232576}" presName="spacer" presStyleCnt="0"/>
      <dgm:spPr/>
    </dgm:pt>
    <dgm:pt modelId="{6CC1A9B1-445F-4096-B59E-D7CDAAB565C3}" type="pres">
      <dgm:prSet presAssocID="{066B56C5-1B1A-4BC2-9A7A-568715777D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4DFBE-6DC9-4A2D-8D6F-170F8E8F60BF}" type="pres">
      <dgm:prSet presAssocID="{72DC882C-D81D-485D-B1A0-9BF1774DF46A}" presName="spacer" presStyleCnt="0"/>
      <dgm:spPr/>
    </dgm:pt>
    <dgm:pt modelId="{47E8AAAE-CF15-4FF7-AB81-790ECC6F54F2}" type="pres">
      <dgm:prSet presAssocID="{EA089A37-122B-402F-9EE0-5783942E2A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70741-03D9-4653-8D9F-6270A3EBD98C}" type="presOf" srcId="{066B56C5-1B1A-4BC2-9A7A-568715777D98}" destId="{6CC1A9B1-445F-4096-B59E-D7CDAAB565C3}" srcOrd="0" destOrd="0" presId="urn:microsoft.com/office/officeart/2005/8/layout/vList2"/>
    <dgm:cxn modelId="{B2BE270D-E261-4C33-9305-D3BE9887C98D}" type="presOf" srcId="{EA089A37-122B-402F-9EE0-5783942E2A61}" destId="{47E8AAAE-CF15-4FF7-AB81-790ECC6F54F2}" srcOrd="0" destOrd="0" presId="urn:microsoft.com/office/officeart/2005/8/layout/vList2"/>
    <dgm:cxn modelId="{1F02E4DC-5EA9-49F5-88E4-5FC61C7E3821}" srcId="{977F10D2-2C47-4DB2-8E28-F70FD6F1CD17}" destId="{066B56C5-1B1A-4BC2-9A7A-568715777D98}" srcOrd="1" destOrd="0" parTransId="{E7298FF0-35EE-4AD9-AA7A-2E6805921F0C}" sibTransId="{72DC882C-D81D-485D-B1A0-9BF1774DF46A}"/>
    <dgm:cxn modelId="{25EDB32C-6A6D-45C3-AAE3-2BA7FA5B7D98}" srcId="{977F10D2-2C47-4DB2-8E28-F70FD6F1CD17}" destId="{EA089A37-122B-402F-9EE0-5783942E2A61}" srcOrd="2" destOrd="0" parTransId="{5A3CD4C2-0D35-49C8-B260-D750290488B9}" sibTransId="{C718B7C4-A936-40F9-AEED-A02FC05B2625}"/>
    <dgm:cxn modelId="{48C178B9-42CA-4818-8017-FDCED4455D70}" type="presOf" srcId="{2433833B-196E-44E3-8B72-D0DFED916083}" destId="{AA4E5916-18C0-4A1E-AAF2-252BF79978DE}" srcOrd="0" destOrd="0" presId="urn:microsoft.com/office/officeart/2005/8/layout/vList2"/>
    <dgm:cxn modelId="{692CA7B3-764C-457B-B850-2E782CE5B596}" srcId="{977F10D2-2C47-4DB2-8E28-F70FD6F1CD17}" destId="{2433833B-196E-44E3-8B72-D0DFED916083}" srcOrd="0" destOrd="0" parTransId="{2ED0E852-4F83-4ABE-B5F7-84B06343C780}" sibTransId="{E8E871DF-347F-4330-99E3-1DAB6A232576}"/>
    <dgm:cxn modelId="{8BD7C515-A2CA-4E0C-A424-1D81C4C65192}" type="presOf" srcId="{977F10D2-2C47-4DB2-8E28-F70FD6F1CD17}" destId="{3CCCA501-A4A8-4E48-9550-5F7058616CC1}" srcOrd="0" destOrd="0" presId="urn:microsoft.com/office/officeart/2005/8/layout/vList2"/>
    <dgm:cxn modelId="{07840927-FB9A-434A-B80A-36A1ACFC4454}" type="presParOf" srcId="{3CCCA501-A4A8-4E48-9550-5F7058616CC1}" destId="{AA4E5916-18C0-4A1E-AAF2-252BF79978DE}" srcOrd="0" destOrd="0" presId="urn:microsoft.com/office/officeart/2005/8/layout/vList2"/>
    <dgm:cxn modelId="{8EF30C53-5F49-4CC9-A4B0-04CE734B9038}" type="presParOf" srcId="{3CCCA501-A4A8-4E48-9550-5F7058616CC1}" destId="{12728F7E-4EDF-464D-B83D-C2E38770C493}" srcOrd="1" destOrd="0" presId="urn:microsoft.com/office/officeart/2005/8/layout/vList2"/>
    <dgm:cxn modelId="{93456970-7784-4EA0-A3F5-169120B2A5A9}" type="presParOf" srcId="{3CCCA501-A4A8-4E48-9550-5F7058616CC1}" destId="{6CC1A9B1-445F-4096-B59E-D7CDAAB565C3}" srcOrd="2" destOrd="0" presId="urn:microsoft.com/office/officeart/2005/8/layout/vList2"/>
    <dgm:cxn modelId="{5BC3D134-0BD3-4042-9E90-80F961D55CD4}" type="presParOf" srcId="{3CCCA501-A4A8-4E48-9550-5F7058616CC1}" destId="{7274DFBE-6DC9-4A2D-8D6F-170F8E8F60BF}" srcOrd="3" destOrd="0" presId="urn:microsoft.com/office/officeart/2005/8/layout/vList2"/>
    <dgm:cxn modelId="{4356E168-A8DB-4964-9866-D10C88837663}" type="presParOf" srcId="{3CCCA501-A4A8-4E48-9550-5F7058616CC1}" destId="{47E8AAAE-CF15-4FF7-AB81-790ECC6F54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88193B-3503-422E-8B0E-43E52D97020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8A846-1F15-49E4-9DF7-443BAFE6585D}">
      <dgm:prSet/>
      <dgm:spPr/>
      <dgm:t>
        <a:bodyPr/>
        <a:lstStyle/>
        <a:p>
          <a:pPr rtl="0"/>
          <a:r>
            <a:rPr lang="ru-RU" smtClean="0"/>
            <a:t>Нейрогуморальды гипертрофияоның дамуы эндокриндік жүйенің бұзылуымен байланысты (гормоналды гипертрофия және гиперплазия). Физиологиялық жағдайда жүктілік пен лактация кезіндегі жатыр мен сүт бездерінің гипертрофиясы мысал бола алады. </a:t>
          </a:r>
          <a:endParaRPr lang="ru-RU"/>
        </a:p>
      </dgm:t>
    </dgm:pt>
    <dgm:pt modelId="{74B0310F-D52C-4F05-AA44-FD8FC30FE84A}" type="parTrans" cxnId="{22844FCE-9AB2-4065-A1C1-3FF027BD25FB}">
      <dgm:prSet/>
      <dgm:spPr/>
      <dgm:t>
        <a:bodyPr/>
        <a:lstStyle/>
        <a:p>
          <a:endParaRPr lang="ru-RU"/>
        </a:p>
      </dgm:t>
    </dgm:pt>
    <dgm:pt modelId="{2B6734DE-1670-4895-8812-391143D37056}" type="sibTrans" cxnId="{22844FCE-9AB2-4065-A1C1-3FF027BD25FB}">
      <dgm:prSet/>
      <dgm:spPr/>
      <dgm:t>
        <a:bodyPr/>
        <a:lstStyle/>
        <a:p>
          <a:endParaRPr lang="ru-RU"/>
        </a:p>
      </dgm:t>
    </dgm:pt>
    <dgm:pt modelId="{E6A30925-71F5-414C-ADC8-1F069F95C566}">
      <dgm:prSet/>
      <dgm:spPr/>
      <dgm:t>
        <a:bodyPr/>
        <a:lstStyle/>
        <a:p>
          <a:pPr rtl="0"/>
          <a:r>
            <a:rPr lang="ru-RU" dirty="0" err="1" smtClean="0"/>
            <a:t>Гипертрофиялық</a:t>
          </a:r>
          <a:r>
            <a:rPr lang="ru-RU" dirty="0" smtClean="0"/>
            <a:t> </a:t>
          </a:r>
          <a:r>
            <a:rPr lang="ru-RU" dirty="0" err="1" smtClean="0"/>
            <a:t>көбеюінбұл</a:t>
          </a:r>
          <a:r>
            <a:rPr lang="ru-RU" dirty="0" smtClean="0"/>
            <a:t> </a:t>
          </a:r>
          <a:r>
            <a:rPr lang="ru-RU" dirty="0" err="1" smtClean="0"/>
            <a:t>тіндер</a:t>
          </a:r>
          <a:r>
            <a:rPr lang="ru-RU" dirty="0" smtClean="0"/>
            <a:t> мен </a:t>
          </a:r>
          <a:r>
            <a:rPr lang="ru-RU" dirty="0" err="1" smtClean="0"/>
            <a:t>мүшелер</a:t>
          </a:r>
          <a:r>
            <a:rPr lang="ru-RU" dirty="0" smtClean="0"/>
            <a:t> </a:t>
          </a:r>
          <a:r>
            <a:rPr lang="ru-RU" dirty="0" err="1" smtClean="0"/>
            <a:t>көлемінің</a:t>
          </a:r>
          <a:r>
            <a:rPr lang="ru-RU" dirty="0" smtClean="0"/>
            <a:t> </a:t>
          </a:r>
          <a:r>
            <a:rPr lang="ru-RU" dirty="0" err="1" smtClean="0"/>
            <a:t>ұлғаюына</a:t>
          </a:r>
          <a:r>
            <a:rPr lang="ru-RU" dirty="0" smtClean="0"/>
            <a:t> </a:t>
          </a:r>
          <a:r>
            <a:rPr lang="ru-RU" dirty="0" err="1" smtClean="0"/>
            <a:t>әкеледі</a:t>
          </a:r>
          <a:r>
            <a:rPr lang="ru-RU" dirty="0" smtClean="0"/>
            <a:t>, </a:t>
          </a:r>
          <a:r>
            <a:rPr lang="ru-RU" dirty="0" err="1" smtClean="0"/>
            <a:t>әртүрлі</a:t>
          </a:r>
          <a:r>
            <a:rPr lang="ru-RU" dirty="0" smtClean="0"/>
            <a:t> </a:t>
          </a:r>
          <a:r>
            <a:rPr lang="ru-RU" dirty="0" err="1" smtClean="0"/>
            <a:t>патологиялық</a:t>
          </a:r>
          <a:r>
            <a:rPr lang="ru-RU" dirty="0" smtClean="0"/>
            <a:t> </a:t>
          </a:r>
          <a:r>
            <a:rPr lang="ru-RU" dirty="0" err="1" smtClean="0"/>
            <a:t>процестерде</a:t>
          </a:r>
          <a:r>
            <a:rPr lang="ru-RU" dirty="0" smtClean="0"/>
            <a:t> </a:t>
          </a:r>
          <a:r>
            <a:rPr lang="ru-RU" dirty="0" err="1" smtClean="0"/>
            <a:t>пайда</a:t>
          </a:r>
          <a:r>
            <a:rPr lang="ru-RU" dirty="0" smtClean="0"/>
            <a:t> </a:t>
          </a:r>
          <a:r>
            <a:rPr lang="ru-RU" dirty="0" err="1" smtClean="0"/>
            <a:t>болуы</a:t>
          </a:r>
          <a:r>
            <a:rPr lang="ru-RU" dirty="0" smtClean="0"/>
            <a:t> </a:t>
          </a:r>
          <a:r>
            <a:rPr lang="ru-RU" dirty="0" err="1" smtClean="0"/>
            <a:t>мүмкін</a:t>
          </a:r>
          <a:r>
            <a:rPr lang="ru-RU" dirty="0" smtClean="0"/>
            <a:t>; </a:t>
          </a:r>
          <a:r>
            <a:rPr lang="ru-RU" dirty="0" err="1" smtClean="0"/>
            <a:t>созылмалы</a:t>
          </a:r>
          <a:r>
            <a:rPr lang="ru-RU" dirty="0" smtClean="0"/>
            <a:t> </a:t>
          </a:r>
          <a:r>
            <a:rPr lang="ru-RU" dirty="0" err="1" smtClean="0"/>
            <a:t>қабыну</a:t>
          </a:r>
          <a:r>
            <a:rPr lang="ru-RU" dirty="0" smtClean="0"/>
            <a:t>; </a:t>
          </a:r>
          <a:r>
            <a:rPr lang="ru-RU" dirty="0" err="1" smtClean="0"/>
            <a:t>төменгі</a:t>
          </a:r>
          <a:r>
            <a:rPr lang="ru-RU" dirty="0" smtClean="0"/>
            <a:t> </a:t>
          </a:r>
          <a:r>
            <a:rPr lang="ru-RU" dirty="0" err="1" smtClean="0"/>
            <a:t>аяқтардағы</a:t>
          </a:r>
          <a:r>
            <a:rPr lang="ru-RU" dirty="0" smtClean="0"/>
            <a:t> лимфа </a:t>
          </a:r>
          <a:r>
            <a:rPr lang="ru-RU" dirty="0" err="1" smtClean="0"/>
            <a:t>айналымының</a:t>
          </a:r>
          <a:r>
            <a:rPr lang="ru-RU" dirty="0" smtClean="0"/>
            <a:t> </a:t>
          </a:r>
          <a:r>
            <a:rPr lang="ru-RU" dirty="0" err="1" smtClean="0"/>
            <a:t>бұзылуы</a:t>
          </a:r>
          <a:r>
            <a:rPr lang="ru-RU" dirty="0" smtClean="0"/>
            <a:t> </a:t>
          </a:r>
          <a:r>
            <a:rPr lang="ru-RU" dirty="0" err="1" smtClean="0"/>
            <a:t>және</a:t>
          </a:r>
          <a:r>
            <a:rPr lang="ru-RU" dirty="0" smtClean="0"/>
            <a:t> лимфа </a:t>
          </a:r>
          <a:r>
            <a:rPr lang="ru-RU" dirty="0" err="1" smtClean="0"/>
            <a:t>тоқырауы</a:t>
          </a:r>
          <a:r>
            <a:rPr lang="ru-RU" dirty="0" smtClean="0"/>
            <a:t>,</a:t>
          </a:r>
          <a:endParaRPr lang="ru-RU" dirty="0"/>
        </a:p>
      </dgm:t>
    </dgm:pt>
    <dgm:pt modelId="{433B6B8B-9FBE-460B-9F27-C39A3B34CDC8}" type="parTrans" cxnId="{E789AA62-543D-4D61-B0EC-B655D9937BF4}">
      <dgm:prSet/>
      <dgm:spPr/>
      <dgm:t>
        <a:bodyPr/>
        <a:lstStyle/>
        <a:p>
          <a:endParaRPr lang="ru-RU"/>
        </a:p>
      </dgm:t>
    </dgm:pt>
    <dgm:pt modelId="{A89A7BB1-32AF-4906-A99F-4B8744B152C3}" type="sibTrans" cxnId="{E789AA62-543D-4D61-B0EC-B655D9937BF4}">
      <dgm:prSet/>
      <dgm:spPr/>
      <dgm:t>
        <a:bodyPr/>
        <a:lstStyle/>
        <a:p>
          <a:endParaRPr lang="ru-RU"/>
        </a:p>
      </dgm:t>
    </dgm:pt>
    <dgm:pt modelId="{98711B18-0CDB-485F-9B2A-8FB4C8E1E6E2}" type="pres">
      <dgm:prSet presAssocID="{9A88193B-3503-422E-8B0E-43E52D9702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84D75-CC38-48F3-BFBB-35F83A80A94D}" type="pres">
      <dgm:prSet presAssocID="{5518A846-1F15-49E4-9DF7-443BAFE6585D}" presName="circle1" presStyleLbl="node1" presStyleIdx="0" presStyleCnt="2"/>
      <dgm:spPr/>
    </dgm:pt>
    <dgm:pt modelId="{28C72599-8912-408B-AD6A-82FAFA83A8F8}" type="pres">
      <dgm:prSet presAssocID="{5518A846-1F15-49E4-9DF7-443BAFE6585D}" presName="space" presStyleCnt="0"/>
      <dgm:spPr/>
    </dgm:pt>
    <dgm:pt modelId="{E11AEE44-56FD-4FEA-82B3-5D3F2BEAE659}" type="pres">
      <dgm:prSet presAssocID="{5518A846-1F15-49E4-9DF7-443BAFE6585D}" presName="rect1" presStyleLbl="alignAcc1" presStyleIdx="0" presStyleCnt="2"/>
      <dgm:spPr/>
      <dgm:t>
        <a:bodyPr/>
        <a:lstStyle/>
        <a:p>
          <a:endParaRPr lang="ru-RU"/>
        </a:p>
      </dgm:t>
    </dgm:pt>
    <dgm:pt modelId="{2E5B6FD0-8530-4494-858A-C93EDA1CA688}" type="pres">
      <dgm:prSet presAssocID="{E6A30925-71F5-414C-ADC8-1F069F95C566}" presName="vertSpace2" presStyleLbl="node1" presStyleIdx="0" presStyleCnt="2"/>
      <dgm:spPr/>
    </dgm:pt>
    <dgm:pt modelId="{98D1AC01-F521-478C-BF7E-C88C160A0487}" type="pres">
      <dgm:prSet presAssocID="{E6A30925-71F5-414C-ADC8-1F069F95C566}" presName="circle2" presStyleLbl="node1" presStyleIdx="1" presStyleCnt="2"/>
      <dgm:spPr/>
    </dgm:pt>
    <dgm:pt modelId="{FA740E11-C903-42F4-8C38-B8359E90BB5B}" type="pres">
      <dgm:prSet presAssocID="{E6A30925-71F5-414C-ADC8-1F069F95C566}" presName="rect2" presStyleLbl="alignAcc1" presStyleIdx="1" presStyleCnt="2"/>
      <dgm:spPr/>
      <dgm:t>
        <a:bodyPr/>
        <a:lstStyle/>
        <a:p>
          <a:endParaRPr lang="ru-RU"/>
        </a:p>
      </dgm:t>
    </dgm:pt>
    <dgm:pt modelId="{4F87E788-731E-4CB2-8A2E-FD9AD5F1FB14}" type="pres">
      <dgm:prSet presAssocID="{5518A846-1F15-49E4-9DF7-443BAFE6585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53509-5728-4D3D-9C59-DA7CC020990C}" type="pres">
      <dgm:prSet presAssocID="{E6A30925-71F5-414C-ADC8-1F069F95C56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94A59-DC72-4041-BF39-B34AB87FF13C}" type="presOf" srcId="{5518A846-1F15-49E4-9DF7-443BAFE6585D}" destId="{4F87E788-731E-4CB2-8A2E-FD9AD5F1FB14}" srcOrd="1" destOrd="0" presId="urn:microsoft.com/office/officeart/2005/8/layout/target3"/>
    <dgm:cxn modelId="{30496CC7-0FE5-4A76-99F0-6ED1BC0AC817}" type="presOf" srcId="{E6A30925-71F5-414C-ADC8-1F069F95C566}" destId="{FA740E11-C903-42F4-8C38-B8359E90BB5B}" srcOrd="0" destOrd="0" presId="urn:microsoft.com/office/officeart/2005/8/layout/target3"/>
    <dgm:cxn modelId="{B322EFC6-8138-4978-B511-47694AF5736D}" type="presOf" srcId="{5518A846-1F15-49E4-9DF7-443BAFE6585D}" destId="{E11AEE44-56FD-4FEA-82B3-5D3F2BEAE659}" srcOrd="0" destOrd="0" presId="urn:microsoft.com/office/officeart/2005/8/layout/target3"/>
    <dgm:cxn modelId="{E789AA62-543D-4D61-B0EC-B655D9937BF4}" srcId="{9A88193B-3503-422E-8B0E-43E52D970205}" destId="{E6A30925-71F5-414C-ADC8-1F069F95C566}" srcOrd="1" destOrd="0" parTransId="{433B6B8B-9FBE-460B-9F27-C39A3B34CDC8}" sibTransId="{A89A7BB1-32AF-4906-A99F-4B8744B152C3}"/>
    <dgm:cxn modelId="{84C45935-9B6C-499F-9DC9-4036E4ADED94}" type="presOf" srcId="{9A88193B-3503-422E-8B0E-43E52D970205}" destId="{98711B18-0CDB-485F-9B2A-8FB4C8E1E6E2}" srcOrd="0" destOrd="0" presId="urn:microsoft.com/office/officeart/2005/8/layout/target3"/>
    <dgm:cxn modelId="{8A008BF5-A09D-4AEC-ABA3-2B4DD05BFEF3}" type="presOf" srcId="{E6A30925-71F5-414C-ADC8-1F069F95C566}" destId="{98153509-5728-4D3D-9C59-DA7CC020990C}" srcOrd="1" destOrd="0" presId="urn:microsoft.com/office/officeart/2005/8/layout/target3"/>
    <dgm:cxn modelId="{22844FCE-9AB2-4065-A1C1-3FF027BD25FB}" srcId="{9A88193B-3503-422E-8B0E-43E52D970205}" destId="{5518A846-1F15-49E4-9DF7-443BAFE6585D}" srcOrd="0" destOrd="0" parTransId="{74B0310F-D52C-4F05-AA44-FD8FC30FE84A}" sibTransId="{2B6734DE-1670-4895-8812-391143D37056}"/>
    <dgm:cxn modelId="{EF939670-0085-4B1A-8D86-F7E2EBD35F4D}" type="presParOf" srcId="{98711B18-0CDB-485F-9B2A-8FB4C8E1E6E2}" destId="{BC584D75-CC38-48F3-BFBB-35F83A80A94D}" srcOrd="0" destOrd="0" presId="urn:microsoft.com/office/officeart/2005/8/layout/target3"/>
    <dgm:cxn modelId="{EBFA891A-E1FB-4ED3-9EC9-88C011233E30}" type="presParOf" srcId="{98711B18-0CDB-485F-9B2A-8FB4C8E1E6E2}" destId="{28C72599-8912-408B-AD6A-82FAFA83A8F8}" srcOrd="1" destOrd="0" presId="urn:microsoft.com/office/officeart/2005/8/layout/target3"/>
    <dgm:cxn modelId="{1E95A187-E31B-46F3-B144-41F7DCA21942}" type="presParOf" srcId="{98711B18-0CDB-485F-9B2A-8FB4C8E1E6E2}" destId="{E11AEE44-56FD-4FEA-82B3-5D3F2BEAE659}" srcOrd="2" destOrd="0" presId="urn:microsoft.com/office/officeart/2005/8/layout/target3"/>
    <dgm:cxn modelId="{EF1603E9-A1FD-4A2C-AE4E-3C04528644D9}" type="presParOf" srcId="{98711B18-0CDB-485F-9B2A-8FB4C8E1E6E2}" destId="{2E5B6FD0-8530-4494-858A-C93EDA1CA688}" srcOrd="3" destOrd="0" presId="urn:microsoft.com/office/officeart/2005/8/layout/target3"/>
    <dgm:cxn modelId="{E048A988-6FE6-44AD-B14E-2A930991073F}" type="presParOf" srcId="{98711B18-0CDB-485F-9B2A-8FB4C8E1E6E2}" destId="{98D1AC01-F521-478C-BF7E-C88C160A0487}" srcOrd="4" destOrd="0" presId="urn:microsoft.com/office/officeart/2005/8/layout/target3"/>
    <dgm:cxn modelId="{1AC42500-337C-4B93-8859-E9B7B19D8339}" type="presParOf" srcId="{98711B18-0CDB-485F-9B2A-8FB4C8E1E6E2}" destId="{FA740E11-C903-42F4-8C38-B8359E90BB5B}" srcOrd="5" destOrd="0" presId="urn:microsoft.com/office/officeart/2005/8/layout/target3"/>
    <dgm:cxn modelId="{BE56DAE6-F6BB-4A5E-8814-DFD758C22E2F}" type="presParOf" srcId="{98711B18-0CDB-485F-9B2A-8FB4C8E1E6E2}" destId="{4F87E788-731E-4CB2-8A2E-FD9AD5F1FB14}" srcOrd="6" destOrd="0" presId="urn:microsoft.com/office/officeart/2005/8/layout/target3"/>
    <dgm:cxn modelId="{D1275EE6-2C7C-427E-B305-6249AD6A1FAC}" type="presParOf" srcId="{98711B18-0CDB-485F-9B2A-8FB4C8E1E6E2}" destId="{98153509-5728-4D3D-9C59-DA7CC020990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25B2B5-6105-4189-A2C2-91318D35B49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7C5D1C0-BD9F-4ED7-BBA1-D1FA93D9991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1.Ұлпа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жоғалтпады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физикалық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биохимиялық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жағдайларға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регенерация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шамадан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сипатқа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өсінділер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/>
        </a:p>
      </dgm:t>
    </dgm:pt>
    <dgm:pt modelId="{4003AE92-5A50-4B59-9696-BA6836A82756}" type="parTrans" cxnId="{67E0D7A5-364A-4858-BB2E-B5952E9FA3E9}">
      <dgm:prSet/>
      <dgm:spPr/>
      <dgm:t>
        <a:bodyPr/>
        <a:lstStyle/>
        <a:p>
          <a:endParaRPr lang="ru-RU"/>
        </a:p>
      </dgm:t>
    </dgm:pt>
    <dgm:pt modelId="{AC904BAB-0B04-4ED5-894E-5950E7CAF8CF}" type="sibTrans" cxnId="{67E0D7A5-364A-4858-BB2E-B5952E9FA3E9}">
      <dgm:prSet/>
      <dgm:spPr/>
      <dgm:t>
        <a:bodyPr/>
        <a:lstStyle/>
        <a:p>
          <a:endParaRPr lang="ru-RU"/>
        </a:p>
      </dgm:t>
    </dgm:pt>
    <dgm:pt modelId="{98BD8559-2F54-4203-A74F-ACD9002E9A00}">
      <dgm:prSet phldrT="[Текст]"/>
      <dgm:spPr/>
      <dgm:t>
        <a:bodyPr/>
        <a:lstStyle/>
        <a:p>
          <a:r>
            <a:rPr lang="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Регенерация пайда болған тіндерге қатысты сапалы жаңа сипатқа ие,бұл регенераттың функционалды жетілмегендігімен байланысты, кейде оның жаңа сапалы процесске – ісікке ауысуы</a:t>
          </a:r>
          <a:endParaRPr lang="ru-RU" dirty="0"/>
        </a:p>
      </dgm:t>
    </dgm:pt>
    <dgm:pt modelId="{7B1FC90A-7887-4A49-B6E7-E25155BE4256}" type="parTrans" cxnId="{5EFB39F2-B926-4B0B-9235-580FB775AD21}">
      <dgm:prSet/>
      <dgm:spPr/>
      <dgm:t>
        <a:bodyPr/>
        <a:lstStyle/>
        <a:p>
          <a:endParaRPr lang="ru-RU"/>
        </a:p>
      </dgm:t>
    </dgm:pt>
    <dgm:pt modelId="{2ACD049A-8CF8-42DC-B186-C78E96A96E5E}" type="sibTrans" cxnId="{5EFB39F2-B926-4B0B-9235-580FB775AD21}">
      <dgm:prSet/>
      <dgm:spPr/>
      <dgm:t>
        <a:bodyPr/>
        <a:lstStyle/>
        <a:p>
          <a:endParaRPr lang="ru-RU"/>
        </a:p>
      </dgm:t>
    </dgm:pt>
    <dgm:pt modelId="{E61D208E-AB97-46F2-8187-7F025D7A99D8}">
      <dgm:prSet phldrT="[Текст]"/>
      <dgm:spPr/>
      <dgm:t>
        <a:bodyPr/>
        <a:lstStyle/>
        <a:p>
          <a:r>
            <a:rPr lang="ru-RU" dirty="0" smtClean="0"/>
            <a:t>2. </a:t>
          </a:r>
          <a:r>
            <a:rPr lang="ru-RU" dirty="0" err="1" smtClean="0"/>
            <a:t>Ұлпалардың</a:t>
          </a:r>
          <a:r>
            <a:rPr lang="ru-RU" dirty="0" smtClean="0"/>
            <a:t> </a:t>
          </a:r>
          <a:r>
            <a:rPr lang="ru-RU" dirty="0" err="1" smtClean="0"/>
            <a:t>әдеттегі</a:t>
          </a:r>
          <a:r>
            <a:rPr lang="ru-RU" dirty="0" smtClean="0"/>
            <a:t>, </a:t>
          </a:r>
          <a:r>
            <a:rPr lang="ru-RU" dirty="0" err="1" smtClean="0"/>
            <a:t>жеткілікті</a:t>
          </a:r>
          <a:r>
            <a:rPr lang="ru-RU" dirty="0" smtClean="0"/>
            <a:t> </a:t>
          </a:r>
          <a:r>
            <a:rPr lang="ru-RU" dirty="0" err="1" smtClean="0"/>
            <a:t>қалпына</a:t>
          </a:r>
          <a:r>
            <a:rPr lang="ru-RU" dirty="0" smtClean="0"/>
            <a:t> </a:t>
          </a:r>
          <a:r>
            <a:rPr lang="ru-RU" dirty="0" err="1" smtClean="0"/>
            <a:t>келу</a:t>
          </a:r>
          <a:r>
            <a:rPr lang="ru-RU" dirty="0" smtClean="0"/>
            <a:t> </a:t>
          </a:r>
          <a:r>
            <a:rPr lang="ru-RU" dirty="0" err="1" smtClean="0"/>
            <a:t>жылдамдығын</a:t>
          </a:r>
          <a:r>
            <a:rPr lang="ru-RU" dirty="0" smtClean="0"/>
            <a:t> </a:t>
          </a:r>
          <a:r>
            <a:rPr lang="ru-RU" dirty="0" err="1" smtClean="0"/>
            <a:t>жоғалтуы</a:t>
          </a:r>
          <a:r>
            <a:rPr lang="ru-RU" dirty="0" smtClean="0"/>
            <a:t> – </a:t>
          </a:r>
          <a:r>
            <a:rPr lang="ru-RU" dirty="0" err="1" smtClean="0"/>
            <a:t>ұзақ</a:t>
          </a:r>
          <a:r>
            <a:rPr lang="ru-RU" dirty="0" smtClean="0"/>
            <a:t> </a:t>
          </a:r>
          <a:r>
            <a:rPr lang="ru-RU" dirty="0" err="1" smtClean="0"/>
            <a:t>емделмейтін</a:t>
          </a:r>
          <a:r>
            <a:rPr lang="ru-RU" dirty="0" smtClean="0"/>
            <a:t> </a:t>
          </a:r>
          <a:r>
            <a:rPr lang="ru-RU" dirty="0" err="1" smtClean="0"/>
            <a:t>жаралар</a:t>
          </a:r>
          <a:r>
            <a:rPr lang="ru-RU" dirty="0" smtClean="0"/>
            <a:t>, </a:t>
          </a:r>
          <a:r>
            <a:rPr lang="ru-RU" dirty="0" err="1" smtClean="0"/>
            <a:t>жалған</a:t>
          </a:r>
          <a:r>
            <a:rPr lang="ru-RU" dirty="0" smtClean="0"/>
            <a:t> </a:t>
          </a:r>
          <a:r>
            <a:rPr lang="ru-RU" dirty="0" err="1" smtClean="0"/>
            <a:t>буындар</a:t>
          </a:r>
          <a:r>
            <a:rPr lang="ru-RU" dirty="0" smtClean="0"/>
            <a:t>, эпителий </a:t>
          </a:r>
          <a:r>
            <a:rPr lang="ru-RU" dirty="0" err="1" smtClean="0"/>
            <a:t>метаплазиясы</a:t>
          </a:r>
          <a:r>
            <a:rPr lang="ru-RU" dirty="0" smtClean="0"/>
            <a:t> – </a:t>
          </a:r>
          <a:r>
            <a:rPr lang="ru-RU" dirty="0" err="1" smtClean="0"/>
            <a:t>созылмалы</a:t>
          </a:r>
          <a:r>
            <a:rPr lang="ru-RU" dirty="0" smtClean="0"/>
            <a:t> </a:t>
          </a:r>
          <a:r>
            <a:rPr lang="ru-RU" dirty="0" err="1" smtClean="0"/>
            <a:t>қабыну</a:t>
          </a:r>
          <a:r>
            <a:rPr lang="ru-RU" dirty="0" smtClean="0"/>
            <a:t> </a:t>
          </a:r>
          <a:r>
            <a:rPr lang="ru-RU" dirty="0" err="1" smtClean="0"/>
            <a:t>ошағында</a:t>
          </a:r>
          <a:r>
            <a:rPr lang="ru-RU" dirty="0" smtClean="0"/>
            <a:t>).</a:t>
          </a:r>
          <a:endParaRPr lang="ru-RU" dirty="0"/>
        </a:p>
      </dgm:t>
    </dgm:pt>
    <dgm:pt modelId="{0A729AFB-2128-4FAE-B800-A8B58C652F8F}" type="parTrans" cxnId="{AA3F727B-EB94-4EA2-84D4-F8BCCD2610D6}">
      <dgm:prSet/>
      <dgm:spPr/>
      <dgm:t>
        <a:bodyPr/>
        <a:lstStyle/>
        <a:p>
          <a:endParaRPr lang="ru-RU"/>
        </a:p>
      </dgm:t>
    </dgm:pt>
    <dgm:pt modelId="{DA8661DF-9BE9-475B-9889-E376808163D5}" type="sibTrans" cxnId="{AA3F727B-EB94-4EA2-84D4-F8BCCD2610D6}">
      <dgm:prSet/>
      <dgm:spPr/>
      <dgm:t>
        <a:bodyPr/>
        <a:lstStyle/>
        <a:p>
          <a:endParaRPr lang="ru-RU"/>
        </a:p>
      </dgm:t>
    </dgm:pt>
    <dgm:pt modelId="{5159CD82-4F03-4ADC-8524-9F2F30048AA5}" type="pres">
      <dgm:prSet presAssocID="{7225B2B5-6105-4189-A2C2-91318D35B4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5A3DC-2F29-45E3-A436-1B78A6C964BF}" type="pres">
      <dgm:prSet presAssocID="{97C5D1C0-BD9F-4ED7-BBA1-D1FA93D999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71005-1463-4C3E-A476-E14DF15C42F5}" type="pres">
      <dgm:prSet presAssocID="{AC904BAB-0B04-4ED5-894E-5950E7CAF8CF}" presName="spacer" presStyleCnt="0"/>
      <dgm:spPr/>
      <dgm:t>
        <a:bodyPr/>
        <a:lstStyle/>
        <a:p>
          <a:endParaRPr lang="ru-RU"/>
        </a:p>
      </dgm:t>
    </dgm:pt>
    <dgm:pt modelId="{9F4E23C1-CB38-405A-82BD-D6223DFF3BB2}" type="pres">
      <dgm:prSet presAssocID="{E61D208E-AB97-46F2-8187-7F025D7A99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CD347-8ECE-4908-8328-715ECF774677}" type="pres">
      <dgm:prSet presAssocID="{DA8661DF-9BE9-475B-9889-E376808163D5}" presName="spacer" presStyleCnt="0"/>
      <dgm:spPr/>
      <dgm:t>
        <a:bodyPr/>
        <a:lstStyle/>
        <a:p>
          <a:endParaRPr lang="ru-RU"/>
        </a:p>
      </dgm:t>
    </dgm:pt>
    <dgm:pt modelId="{497A5864-48AA-4C08-85FE-C39183835E5A}" type="pres">
      <dgm:prSet presAssocID="{98BD8559-2F54-4203-A74F-ACD9002E9A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F082D-DD37-4EF8-B2DB-7A082C865DF8}" type="presOf" srcId="{97C5D1C0-BD9F-4ED7-BBA1-D1FA93D99913}" destId="{6E55A3DC-2F29-45E3-A436-1B78A6C964BF}" srcOrd="0" destOrd="0" presId="urn:microsoft.com/office/officeart/2005/8/layout/vList2"/>
    <dgm:cxn modelId="{AA3F727B-EB94-4EA2-84D4-F8BCCD2610D6}" srcId="{7225B2B5-6105-4189-A2C2-91318D35B492}" destId="{E61D208E-AB97-46F2-8187-7F025D7A99D8}" srcOrd="1" destOrd="0" parTransId="{0A729AFB-2128-4FAE-B800-A8B58C652F8F}" sibTransId="{DA8661DF-9BE9-475B-9889-E376808163D5}"/>
    <dgm:cxn modelId="{E4C1F931-8E54-4AB9-9329-6604AFA441B5}" type="presOf" srcId="{E61D208E-AB97-46F2-8187-7F025D7A99D8}" destId="{9F4E23C1-CB38-405A-82BD-D6223DFF3BB2}" srcOrd="0" destOrd="0" presId="urn:microsoft.com/office/officeart/2005/8/layout/vList2"/>
    <dgm:cxn modelId="{5EFB39F2-B926-4B0B-9235-580FB775AD21}" srcId="{7225B2B5-6105-4189-A2C2-91318D35B492}" destId="{98BD8559-2F54-4203-A74F-ACD9002E9A00}" srcOrd="2" destOrd="0" parTransId="{7B1FC90A-7887-4A49-B6E7-E25155BE4256}" sibTransId="{2ACD049A-8CF8-42DC-B186-C78E96A96E5E}"/>
    <dgm:cxn modelId="{67E0D7A5-364A-4858-BB2E-B5952E9FA3E9}" srcId="{7225B2B5-6105-4189-A2C2-91318D35B492}" destId="{97C5D1C0-BD9F-4ED7-BBA1-D1FA93D99913}" srcOrd="0" destOrd="0" parTransId="{4003AE92-5A50-4B59-9696-BA6836A82756}" sibTransId="{AC904BAB-0B04-4ED5-894E-5950E7CAF8CF}"/>
    <dgm:cxn modelId="{9A1E0D1D-D1B7-450F-9B93-9FA96A1F3326}" type="presOf" srcId="{7225B2B5-6105-4189-A2C2-91318D35B492}" destId="{5159CD82-4F03-4ADC-8524-9F2F30048AA5}" srcOrd="0" destOrd="0" presId="urn:microsoft.com/office/officeart/2005/8/layout/vList2"/>
    <dgm:cxn modelId="{669A93B1-4848-456D-AFDB-35EB92A84277}" type="presOf" srcId="{98BD8559-2F54-4203-A74F-ACD9002E9A00}" destId="{497A5864-48AA-4C08-85FE-C39183835E5A}" srcOrd="0" destOrd="0" presId="urn:microsoft.com/office/officeart/2005/8/layout/vList2"/>
    <dgm:cxn modelId="{E3EF350D-F783-444B-97C9-828CC12EFF78}" type="presParOf" srcId="{5159CD82-4F03-4ADC-8524-9F2F30048AA5}" destId="{6E55A3DC-2F29-45E3-A436-1B78A6C964BF}" srcOrd="0" destOrd="0" presId="urn:microsoft.com/office/officeart/2005/8/layout/vList2"/>
    <dgm:cxn modelId="{208E9E88-2134-4EFC-9589-CC1E077219F5}" type="presParOf" srcId="{5159CD82-4F03-4ADC-8524-9F2F30048AA5}" destId="{EEE71005-1463-4C3E-A476-E14DF15C42F5}" srcOrd="1" destOrd="0" presId="urn:microsoft.com/office/officeart/2005/8/layout/vList2"/>
    <dgm:cxn modelId="{BD671535-48A7-49F8-8D51-71D528DED02F}" type="presParOf" srcId="{5159CD82-4F03-4ADC-8524-9F2F30048AA5}" destId="{9F4E23C1-CB38-405A-82BD-D6223DFF3BB2}" srcOrd="2" destOrd="0" presId="urn:microsoft.com/office/officeart/2005/8/layout/vList2"/>
    <dgm:cxn modelId="{82ED68AC-7504-4733-A093-36C1192AFD3F}" type="presParOf" srcId="{5159CD82-4F03-4ADC-8524-9F2F30048AA5}" destId="{37ACD347-8ECE-4908-8328-715ECF774677}" srcOrd="3" destOrd="0" presId="urn:microsoft.com/office/officeart/2005/8/layout/vList2"/>
    <dgm:cxn modelId="{F27E0D3D-DFAB-4CE8-BDCF-59140DA28F09}" type="presParOf" srcId="{5159CD82-4F03-4ADC-8524-9F2F30048AA5}" destId="{497A5864-48AA-4C08-85FE-C39183835E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C8FA8-A5B8-4D9B-9AD6-15B6567953AC}">
      <dsp:nvSpPr>
        <dsp:cNvPr id="0" name=""/>
        <dsp:cNvSpPr/>
      </dsp:nvSpPr>
      <dsp:spPr>
        <a:xfrm>
          <a:off x="3036" y="791539"/>
          <a:ext cx="3698974" cy="14795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742831" y="791539"/>
        <a:ext cx="2219385" cy="1479589"/>
      </dsp:txXfrm>
    </dsp:sp>
    <dsp:sp modelId="{C95A6257-605D-4B67-B3E7-E38CD59A8ACC}">
      <dsp:nvSpPr>
        <dsp:cNvPr id="0" name=""/>
        <dsp:cNvSpPr/>
      </dsp:nvSpPr>
      <dsp:spPr>
        <a:xfrm>
          <a:off x="3332112" y="791539"/>
          <a:ext cx="3698974" cy="14795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Репаративтік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; </a:t>
          </a:r>
        </a:p>
      </dsp:txBody>
      <dsp:txXfrm>
        <a:off x="4071907" y="791539"/>
        <a:ext cx="2219385" cy="1479589"/>
      </dsp:txXfrm>
    </dsp:sp>
    <dsp:sp modelId="{7FF76CA7-B774-45B2-B832-2E2BF3901C06}">
      <dsp:nvSpPr>
        <dsp:cNvPr id="0" name=""/>
        <dsp:cNvSpPr/>
      </dsp:nvSpPr>
      <dsp:spPr>
        <a:xfrm>
          <a:off x="6661189" y="791539"/>
          <a:ext cx="3698974" cy="14795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Патологиялық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7400984" y="791539"/>
        <a:ext cx="2219385" cy="1479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0B704-99DB-4D64-85D3-28BBF9A12225}">
      <dsp:nvSpPr>
        <dsp:cNvPr id="0" name=""/>
        <dsp:cNvSpPr/>
      </dsp:nvSpPr>
      <dsp:spPr>
        <a:xfrm>
          <a:off x="865657" y="0"/>
          <a:ext cx="6461903" cy="25847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Молекулалық-субклеткалық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биосинтетикалық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аппараттың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клетканың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элементтерінің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қайта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қалпына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келуі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деңгейде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нерв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ұлпасы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жаңарады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нерв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ұлпасының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клеткалары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бөліне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алмайды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8038" y="0"/>
        <a:ext cx="3877142" cy="2584761"/>
      </dsp:txXfrm>
    </dsp:sp>
    <dsp:sp modelId="{BB0C0370-EB62-4C28-9C6D-86B228F46CCE}">
      <dsp:nvSpPr>
        <dsp:cNvPr id="0" name=""/>
        <dsp:cNvSpPr/>
      </dsp:nvSpPr>
      <dsp:spPr>
        <a:xfrm>
          <a:off x="3195238" y="2733439"/>
          <a:ext cx="7482238" cy="2584761"/>
        </a:xfrm>
        <a:prstGeom prst="chevron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7619" y="2733439"/>
        <a:ext cx="4897477" cy="2584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9157A-A065-4D76-A32B-1CC8A948CD3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866B9-077F-4F7C-9FB3-0D0CA9BC85A2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1. Эмбриогенез барысында сақталған бағана (стволовые) және камбиалды клеткалар. </a:t>
          </a:r>
          <a:endParaRPr lang="ru-RU" sz="1600" kern="1200" dirty="0"/>
        </a:p>
      </dsp:txBody>
      <dsp:txXfrm>
        <a:off x="752110" y="541866"/>
        <a:ext cx="7301111" cy="1083733"/>
      </dsp:txXfrm>
    </dsp:sp>
    <dsp:sp modelId="{9BD0A65A-DA9B-40D1-9760-C47BCAD7E05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F28C5-B657-4573-9028-DB1859849124}">
      <dsp:nvSpPr>
        <dsp:cNvPr id="0" name=""/>
        <dsp:cNvSpPr/>
      </dsp:nvSpPr>
      <dsp:spPr>
        <a:xfrm>
          <a:off x="1220825" y="2099733"/>
          <a:ext cx="6907174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2. Дедифференцировкаға ұшырап, одан кейін жаңадан редифференциалданған клеткалар (амфибиялардың эпиморфозы).</a:t>
          </a:r>
          <a:endParaRPr lang="ru-RU" sz="1600" kern="1200" dirty="0"/>
        </a:p>
      </dsp:txBody>
      <dsp:txXfrm>
        <a:off x="1220825" y="2099733"/>
        <a:ext cx="6907174" cy="1083733"/>
      </dsp:txXfrm>
    </dsp:sp>
    <dsp:sp modelId="{A152F122-8516-4F6D-90C2-10193761841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36C27-45F6-4EBF-8BB5-CAEF54843A60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3.Трансдифференцировка және метаплазия. Трансдифференцировка маманданған клеткалардың басқа бағытта маманданған клеткалар типіне ауысуы. Метаплазия – бір ұрық жапырақшаның туындыларының басқа ұрық жапырақшасының туындыларына айналуы.</a:t>
          </a:r>
          <a:endParaRPr lang="ru-RU" sz="1600" kern="1200" dirty="0"/>
        </a:p>
      </dsp:txBody>
      <dsp:txXfrm>
        <a:off x="752110" y="3793066"/>
        <a:ext cx="7301111" cy="1083733"/>
      </dsp:txXfrm>
    </dsp:sp>
    <dsp:sp modelId="{C2A60DE9-770E-4257-A250-2A7CBF703A7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603F-5327-498C-9EA6-1554B40E0211}">
      <dsp:nvSpPr>
        <dsp:cNvPr id="0" name=""/>
        <dsp:cNvSpPr/>
      </dsp:nvSpPr>
      <dsp:spPr>
        <a:xfrm>
          <a:off x="0" y="0"/>
          <a:ext cx="8229600" cy="9805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>
              <a:latin typeface="Times New Roman" pitchFamily="18" charset="0"/>
              <a:cs typeface="Times New Roman" pitchFamily="18" charset="0"/>
            </a:rPr>
            <a:t>Эпиморфоз 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20" y="28720"/>
        <a:ext cx="7088621" cy="923137"/>
      </dsp:txXfrm>
    </dsp:sp>
    <dsp:sp modelId="{5B49978D-C832-49D1-9CC1-7E4CEF21C207}">
      <dsp:nvSpPr>
        <dsp:cNvPr id="0" name=""/>
        <dsp:cNvSpPr/>
      </dsp:nvSpPr>
      <dsp:spPr>
        <a:xfrm>
          <a:off x="533360" y="1219199"/>
          <a:ext cx="8229600" cy="9805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err="1" smtClean="0">
              <a:latin typeface="Times New Roman" pitchFamily="18" charset="0"/>
              <a:cs typeface="Times New Roman" pitchFamily="18" charset="0"/>
            </a:rPr>
            <a:t>Морфаллаксис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080" y="1247919"/>
        <a:ext cx="6845555" cy="923137"/>
      </dsp:txXfrm>
    </dsp:sp>
    <dsp:sp modelId="{2BAFD55C-658B-4B6A-B2A9-D3CF499190E6}">
      <dsp:nvSpPr>
        <dsp:cNvPr id="0" name=""/>
        <dsp:cNvSpPr/>
      </dsp:nvSpPr>
      <dsp:spPr>
        <a:xfrm>
          <a:off x="1368171" y="2317728"/>
          <a:ext cx="8229600" cy="9805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Эндоморфоз</a:t>
          </a:r>
          <a:endParaRPr lang="ru-RU" sz="3900" kern="1200" dirty="0"/>
        </a:p>
      </dsp:txBody>
      <dsp:txXfrm>
        <a:off x="1396891" y="2346448"/>
        <a:ext cx="6855842" cy="923137"/>
      </dsp:txXfrm>
    </dsp:sp>
    <dsp:sp modelId="{AA07B90B-71E5-45FD-B0A5-57C111685E39}">
      <dsp:nvSpPr>
        <dsp:cNvPr id="0" name=""/>
        <dsp:cNvSpPr/>
      </dsp:nvSpPr>
      <dsp:spPr>
        <a:xfrm>
          <a:off x="2057399" y="3476593"/>
          <a:ext cx="8229600" cy="9805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Компенсаторлық</a:t>
          </a:r>
          <a:r>
            <a:rPr lang="ru-RU" sz="3900" kern="1200" dirty="0" smtClean="0"/>
            <a:t> гипертрофия</a:t>
          </a:r>
          <a:endParaRPr lang="ru-RU" sz="3900" kern="1200" dirty="0"/>
        </a:p>
      </dsp:txBody>
      <dsp:txXfrm>
        <a:off x="2086119" y="3505313"/>
        <a:ext cx="6845555" cy="923137"/>
      </dsp:txXfrm>
    </dsp:sp>
    <dsp:sp modelId="{DFAEADE1-B2FA-40B8-9B5E-49B5126228B5}">
      <dsp:nvSpPr>
        <dsp:cNvPr id="0" name=""/>
        <dsp:cNvSpPr/>
      </dsp:nvSpPr>
      <dsp:spPr>
        <a:xfrm>
          <a:off x="7592224" y="751033"/>
          <a:ext cx="637375" cy="63737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735633" y="751033"/>
        <a:ext cx="350557" cy="479625"/>
      </dsp:txXfrm>
    </dsp:sp>
    <dsp:sp modelId="{D0C30445-34BC-4C02-B2A1-B07DD36B5B98}">
      <dsp:nvSpPr>
        <dsp:cNvPr id="0" name=""/>
        <dsp:cNvSpPr/>
      </dsp:nvSpPr>
      <dsp:spPr>
        <a:xfrm>
          <a:off x="8281453" y="1909897"/>
          <a:ext cx="637375" cy="63737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424862" y="1909897"/>
        <a:ext cx="350557" cy="479625"/>
      </dsp:txXfrm>
    </dsp:sp>
    <dsp:sp modelId="{79F01A79-A575-418B-847D-DC463C7981DC}">
      <dsp:nvSpPr>
        <dsp:cNvPr id="0" name=""/>
        <dsp:cNvSpPr/>
      </dsp:nvSpPr>
      <dsp:spPr>
        <a:xfrm>
          <a:off x="8960395" y="3068762"/>
          <a:ext cx="637375" cy="63737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103804" y="3068762"/>
        <a:ext cx="350557" cy="479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3457F-4122-4DDE-929E-74F2E45AAFD2}">
      <dsp:nvSpPr>
        <dsp:cNvPr id="0" name=""/>
        <dsp:cNvSpPr/>
      </dsp:nvSpPr>
      <dsp:spPr>
        <a:xfrm>
          <a:off x="5316931" y="2630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Гипертрофияның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8633" y="24332"/>
        <a:ext cx="1438533" cy="697564"/>
      </dsp:txXfrm>
    </dsp:sp>
    <dsp:sp modelId="{F5BD7A3D-D9A8-4974-85A7-320F9BD224CE}">
      <dsp:nvSpPr>
        <dsp:cNvPr id="0" name=""/>
        <dsp:cNvSpPr/>
      </dsp:nvSpPr>
      <dsp:spPr>
        <a:xfrm rot="1800000">
          <a:off x="6731433" y="855016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809235" y="906884"/>
        <a:ext cx="615873" cy="155603"/>
      </dsp:txXfrm>
    </dsp:sp>
    <dsp:sp modelId="{3CB618D3-7D4E-4134-9659-10AA802D845F}">
      <dsp:nvSpPr>
        <dsp:cNvPr id="0" name=""/>
        <dsp:cNvSpPr/>
      </dsp:nvSpPr>
      <dsp:spPr>
        <a:xfrm>
          <a:off x="7435475" y="1225773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45106"/>
                <a:satOff val="-1514"/>
                <a:lumOff val="15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945106"/>
                <a:satOff val="-1514"/>
                <a:lumOff val="15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7177" y="1247475"/>
        <a:ext cx="1438533" cy="697564"/>
      </dsp:txXfrm>
    </dsp:sp>
    <dsp:sp modelId="{C9BD9306-860B-4DAF-92F0-70C1CDCE8F88}">
      <dsp:nvSpPr>
        <dsp:cNvPr id="0" name=""/>
        <dsp:cNvSpPr/>
      </dsp:nvSpPr>
      <dsp:spPr>
        <a:xfrm rot="5400000">
          <a:off x="7790705" y="2689729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45106"/>
                <a:satOff val="-1514"/>
                <a:lumOff val="15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945106"/>
                <a:satOff val="-1514"/>
                <a:lumOff val="15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868507" y="2741597"/>
        <a:ext cx="615873" cy="155603"/>
      </dsp:txXfrm>
    </dsp:sp>
    <dsp:sp modelId="{16550E63-FE7C-4D0E-8C84-718B8492A10A}">
      <dsp:nvSpPr>
        <dsp:cNvPr id="0" name=""/>
        <dsp:cNvSpPr/>
      </dsp:nvSpPr>
      <dsp:spPr>
        <a:xfrm>
          <a:off x="7435475" y="3672057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90212"/>
                <a:satOff val="-3028"/>
                <a:lumOff val="31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1890212"/>
                <a:satOff val="-3028"/>
                <a:lumOff val="31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істейтін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компенсаторлық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7177" y="3693759"/>
        <a:ext cx="1438533" cy="697564"/>
      </dsp:txXfrm>
    </dsp:sp>
    <dsp:sp modelId="{674330C0-CF0D-4DEE-82B6-62D2B6B1D00C}">
      <dsp:nvSpPr>
        <dsp:cNvPr id="0" name=""/>
        <dsp:cNvSpPr/>
      </dsp:nvSpPr>
      <dsp:spPr>
        <a:xfrm rot="9000000">
          <a:off x="6731433" y="4524443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890212"/>
                <a:satOff val="-3028"/>
                <a:lumOff val="31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1890212"/>
                <a:satOff val="-3028"/>
                <a:lumOff val="31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6809235" y="4576311"/>
        <a:ext cx="615873" cy="155603"/>
      </dsp:txXfrm>
    </dsp:sp>
    <dsp:sp modelId="{4D2109D5-25D9-4ADF-B7A1-CE94B1D85E6C}">
      <dsp:nvSpPr>
        <dsp:cNvPr id="0" name=""/>
        <dsp:cNvSpPr/>
      </dsp:nvSpPr>
      <dsp:spPr>
        <a:xfrm>
          <a:off x="5316931" y="4895199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35319"/>
                <a:satOff val="-4541"/>
                <a:lumOff val="47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2835319"/>
                <a:satOff val="-4541"/>
                <a:lumOff val="47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викарлы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алмастырғыш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8633" y="4916901"/>
        <a:ext cx="1438533" cy="697564"/>
      </dsp:txXfrm>
    </dsp:sp>
    <dsp:sp modelId="{AC1F8709-7D93-4AF2-ABD6-D290BA83DBC2}">
      <dsp:nvSpPr>
        <dsp:cNvPr id="0" name=""/>
        <dsp:cNvSpPr/>
      </dsp:nvSpPr>
      <dsp:spPr>
        <a:xfrm rot="12600000">
          <a:off x="4612889" y="4524443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835319"/>
                <a:satOff val="-4541"/>
                <a:lumOff val="47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2835319"/>
                <a:satOff val="-4541"/>
                <a:lumOff val="47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690691" y="4576311"/>
        <a:ext cx="615873" cy="155603"/>
      </dsp:txXfrm>
    </dsp:sp>
    <dsp:sp modelId="{19CF1F58-DCF5-430F-B15A-C8C20931B5A5}">
      <dsp:nvSpPr>
        <dsp:cNvPr id="0" name=""/>
        <dsp:cNvSpPr/>
      </dsp:nvSpPr>
      <dsp:spPr>
        <a:xfrm>
          <a:off x="3198386" y="3672057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80425"/>
                <a:satOff val="-6055"/>
                <a:lumOff val="62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3780425"/>
                <a:satOff val="-6055"/>
                <a:lumOff val="62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нейрогуморальды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0088" y="3693759"/>
        <a:ext cx="1438533" cy="697564"/>
      </dsp:txXfrm>
    </dsp:sp>
    <dsp:sp modelId="{FDDEB023-B76A-4FDF-A8D3-3CAE664092F3}">
      <dsp:nvSpPr>
        <dsp:cNvPr id="0" name=""/>
        <dsp:cNvSpPr/>
      </dsp:nvSpPr>
      <dsp:spPr>
        <a:xfrm rot="16200000">
          <a:off x="3553617" y="2689729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780425"/>
                <a:satOff val="-6055"/>
                <a:lumOff val="62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3780425"/>
                <a:satOff val="-6055"/>
                <a:lumOff val="62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31419" y="2741597"/>
        <a:ext cx="615873" cy="155603"/>
      </dsp:txXfrm>
    </dsp:sp>
    <dsp:sp modelId="{F6A12944-209F-4335-BAB7-222ED28ED92F}">
      <dsp:nvSpPr>
        <dsp:cNvPr id="0" name=""/>
        <dsp:cNvSpPr/>
      </dsp:nvSpPr>
      <dsp:spPr>
        <a:xfrm>
          <a:off x="3198386" y="1225773"/>
          <a:ext cx="1481937" cy="74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гипертрофиялық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өсу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0088" y="1247475"/>
        <a:ext cx="1438533" cy="697564"/>
      </dsp:txXfrm>
    </dsp:sp>
    <dsp:sp modelId="{F741F4F7-A5C5-4716-924B-AAEB7827AD0A}">
      <dsp:nvSpPr>
        <dsp:cNvPr id="0" name=""/>
        <dsp:cNvSpPr/>
      </dsp:nvSpPr>
      <dsp:spPr>
        <a:xfrm rot="19800000">
          <a:off x="4612889" y="855016"/>
          <a:ext cx="771477" cy="259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90691" y="906884"/>
        <a:ext cx="615873" cy="155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5916-18C0-4A1E-AAF2-252BF79978DE}">
      <dsp:nvSpPr>
        <dsp:cNvPr id="0" name=""/>
        <dsp:cNvSpPr/>
      </dsp:nvSpPr>
      <dsp:spPr>
        <a:xfrm>
          <a:off x="0" y="48200"/>
          <a:ext cx="9905999" cy="11100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гипертрофияол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үлкен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күш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салу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органдардың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қарқынды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істеуі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гиперфункциясы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жағдайында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дамиды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8" y="102388"/>
        <a:ext cx="9797623" cy="1001661"/>
      </dsp:txXfrm>
    </dsp:sp>
    <dsp:sp modelId="{6CC1A9B1-445F-4096-B59E-D7CDAAB565C3}">
      <dsp:nvSpPr>
        <dsp:cNvPr id="0" name=""/>
        <dsp:cNvSpPr/>
      </dsp:nvSpPr>
      <dsp:spPr>
        <a:xfrm>
          <a:off x="0" y="1215838"/>
          <a:ext cx="9905999" cy="1110037"/>
        </a:xfrm>
        <a:prstGeom prst="roundRect">
          <a:avLst/>
        </a:prstGeom>
        <a:gradFill rotWithShape="0">
          <a:gsLst>
            <a:gs pos="0">
              <a:schemeClr val="accent3">
                <a:hueOff val="8210934"/>
                <a:satOff val="-2130"/>
                <a:lumOff val="2353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3">
                <a:hueOff val="8210934"/>
                <a:satOff val="-2130"/>
                <a:lumOff val="2353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Компенсаторлық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гипертрофиясы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патология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жағдайында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бұлшықет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қабырғасымен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органның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функциясының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жоғарылауымен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8" y="1270026"/>
        <a:ext cx="9797623" cy="1001661"/>
      </dsp:txXfrm>
    </dsp:sp>
    <dsp:sp modelId="{47E8AAAE-CF15-4FF7-AB81-790ECC6F54F2}">
      <dsp:nvSpPr>
        <dsp:cNvPr id="0" name=""/>
        <dsp:cNvSpPr/>
      </dsp:nvSpPr>
      <dsp:spPr>
        <a:xfrm>
          <a:off x="0" y="2383475"/>
          <a:ext cx="9905999" cy="1110037"/>
        </a:xfrm>
        <a:prstGeom prst="roundRect">
          <a:avLst/>
        </a:prstGeom>
        <a:gradFill rotWithShape="0">
          <a:gsLst>
            <a:gs pos="0">
              <a:schemeClr val="accent3">
                <a:hueOff val="16421869"/>
                <a:satOff val="-4260"/>
                <a:lumOff val="4706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3">
                <a:hueOff val="16421869"/>
                <a:satOff val="-4260"/>
                <a:lumOff val="4706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Викарлы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алмастыратын</a:t>
          </a:r>
          <a:r>
            <a:rPr lang="ru-RU" sz="2000" kern="1200" dirty="0" smtClean="0"/>
            <a:t>) гипертрофия </a:t>
          </a:r>
          <a:r>
            <a:rPr lang="ru-RU" sz="2000" kern="1200" dirty="0" err="1" smtClean="0"/>
            <a:t>ол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жұптасқан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мүшелердің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біреуі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қайтыс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болған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кезде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немесе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хирургиялық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жолмен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жойылған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кезде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жоғалған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органның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функциялары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тірі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қалғандармен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өтеледі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4188" y="2437663"/>
        <a:ext cx="9797623" cy="1001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4D75-CC38-48F3-BFBB-35F83A80A94D}">
      <dsp:nvSpPr>
        <dsp:cNvPr id="0" name=""/>
        <dsp:cNvSpPr/>
      </dsp:nvSpPr>
      <dsp:spPr>
        <a:xfrm>
          <a:off x="0" y="0"/>
          <a:ext cx="3541714" cy="35417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AEE44-56FD-4FEA-82B3-5D3F2BEAE659}">
      <dsp:nvSpPr>
        <dsp:cNvPr id="0" name=""/>
        <dsp:cNvSpPr/>
      </dsp:nvSpPr>
      <dsp:spPr>
        <a:xfrm>
          <a:off x="1770857" y="0"/>
          <a:ext cx="8135142" cy="354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Нейрогуморальды гипертрофияоның дамуы эндокриндік жүйенің бұзылуымен байланысты (гормоналды гипертрофия және гиперплазия). Физиологиялық жағдайда жүктілік пен лактация кезіндегі жатыр мен сүт бездерінің гипертрофиясы мысал бола алады. </a:t>
          </a:r>
          <a:endParaRPr lang="ru-RU" sz="2100" kern="1200"/>
        </a:p>
      </dsp:txBody>
      <dsp:txXfrm>
        <a:off x="1770857" y="0"/>
        <a:ext cx="8135142" cy="1682314"/>
      </dsp:txXfrm>
    </dsp:sp>
    <dsp:sp modelId="{98D1AC01-F521-478C-BF7E-C88C160A0487}">
      <dsp:nvSpPr>
        <dsp:cNvPr id="0" name=""/>
        <dsp:cNvSpPr/>
      </dsp:nvSpPr>
      <dsp:spPr>
        <a:xfrm>
          <a:off x="929699" y="1682314"/>
          <a:ext cx="1682314" cy="16823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0E11-C903-42F4-8C38-B8359E90BB5B}">
      <dsp:nvSpPr>
        <dsp:cNvPr id="0" name=""/>
        <dsp:cNvSpPr/>
      </dsp:nvSpPr>
      <dsp:spPr>
        <a:xfrm>
          <a:off x="1770857" y="1682314"/>
          <a:ext cx="8135142" cy="1682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Гипертрофиялық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көбеюінбұл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тіндер</a:t>
          </a:r>
          <a:r>
            <a:rPr lang="ru-RU" sz="2100" kern="1200" dirty="0" smtClean="0"/>
            <a:t> мен </a:t>
          </a:r>
          <a:r>
            <a:rPr lang="ru-RU" sz="2100" kern="1200" dirty="0" err="1" smtClean="0"/>
            <a:t>мүшелер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көлемінің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ұлғаюына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әкеледі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әртүрлі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патологиялық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процестерде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пайда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болуы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мүмкін</a:t>
          </a:r>
          <a:r>
            <a:rPr lang="ru-RU" sz="2100" kern="1200" dirty="0" smtClean="0"/>
            <a:t>; </a:t>
          </a:r>
          <a:r>
            <a:rPr lang="ru-RU" sz="2100" kern="1200" dirty="0" err="1" smtClean="0"/>
            <a:t>созылмалы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қабыну</a:t>
          </a:r>
          <a:r>
            <a:rPr lang="ru-RU" sz="2100" kern="1200" dirty="0" smtClean="0"/>
            <a:t>; </a:t>
          </a:r>
          <a:r>
            <a:rPr lang="ru-RU" sz="2100" kern="1200" dirty="0" err="1" smtClean="0"/>
            <a:t>төменгі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аяқтардағы</a:t>
          </a:r>
          <a:r>
            <a:rPr lang="ru-RU" sz="2100" kern="1200" dirty="0" smtClean="0"/>
            <a:t> лимфа </a:t>
          </a:r>
          <a:r>
            <a:rPr lang="ru-RU" sz="2100" kern="1200" dirty="0" err="1" smtClean="0"/>
            <a:t>айналымының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бұзылуы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және</a:t>
          </a:r>
          <a:r>
            <a:rPr lang="ru-RU" sz="2100" kern="1200" dirty="0" smtClean="0"/>
            <a:t> лимфа </a:t>
          </a:r>
          <a:r>
            <a:rPr lang="ru-RU" sz="2100" kern="1200" dirty="0" err="1" smtClean="0"/>
            <a:t>тоқырауы</a:t>
          </a:r>
          <a:r>
            <a:rPr lang="ru-RU" sz="2100" kern="1200" dirty="0" smtClean="0"/>
            <a:t>,</a:t>
          </a:r>
          <a:endParaRPr lang="ru-RU" sz="2100" kern="1200" dirty="0"/>
        </a:p>
      </dsp:txBody>
      <dsp:txXfrm>
        <a:off x="1770857" y="1682314"/>
        <a:ext cx="8135142" cy="1682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5A3DC-2F29-45E3-A436-1B78A6C964BF}">
      <dsp:nvSpPr>
        <dsp:cNvPr id="0" name=""/>
        <dsp:cNvSpPr/>
      </dsp:nvSpPr>
      <dsp:spPr>
        <a:xfrm>
          <a:off x="0" y="78126"/>
          <a:ext cx="10369152" cy="1398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1.Ұлпа 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қабілетін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жоғалтпады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физикалық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биохимиялық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жағдайларға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регенерация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шамадан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сипатқа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ісік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өсінділер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500" kern="1200" dirty="0"/>
        </a:p>
      </dsp:txBody>
      <dsp:txXfrm>
        <a:off x="68270" y="146396"/>
        <a:ext cx="10232612" cy="1261975"/>
      </dsp:txXfrm>
    </dsp:sp>
    <dsp:sp modelId="{9F4E23C1-CB38-405A-82BD-D6223DFF3BB2}">
      <dsp:nvSpPr>
        <dsp:cNvPr id="0" name=""/>
        <dsp:cNvSpPr/>
      </dsp:nvSpPr>
      <dsp:spPr>
        <a:xfrm>
          <a:off x="0" y="1548642"/>
          <a:ext cx="10369152" cy="1398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2. </a:t>
          </a:r>
          <a:r>
            <a:rPr lang="ru-RU" sz="2500" kern="1200" dirty="0" err="1" smtClean="0"/>
            <a:t>Ұлпалардың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әдеттегі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жеткілікті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қалпына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келу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жылдамдығын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жоғалтуы</a:t>
          </a:r>
          <a:r>
            <a:rPr lang="ru-RU" sz="2500" kern="1200" dirty="0" smtClean="0"/>
            <a:t> – </a:t>
          </a:r>
          <a:r>
            <a:rPr lang="ru-RU" sz="2500" kern="1200" dirty="0" err="1" smtClean="0"/>
            <a:t>ұзақ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емделмейтін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жаралар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жалған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буындар</a:t>
          </a:r>
          <a:r>
            <a:rPr lang="ru-RU" sz="2500" kern="1200" dirty="0" smtClean="0"/>
            <a:t>, эпителий </a:t>
          </a:r>
          <a:r>
            <a:rPr lang="ru-RU" sz="2500" kern="1200" dirty="0" err="1" smtClean="0"/>
            <a:t>метаплазиясы</a:t>
          </a:r>
          <a:r>
            <a:rPr lang="ru-RU" sz="2500" kern="1200" dirty="0" smtClean="0"/>
            <a:t> – </a:t>
          </a:r>
          <a:r>
            <a:rPr lang="ru-RU" sz="2500" kern="1200" dirty="0" err="1" smtClean="0"/>
            <a:t>созылмалы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қабыну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ошағында</a:t>
          </a:r>
          <a:r>
            <a:rPr lang="ru-RU" sz="2500" kern="1200" dirty="0" smtClean="0"/>
            <a:t>).</a:t>
          </a:r>
          <a:endParaRPr lang="ru-RU" sz="2500" kern="1200" dirty="0"/>
        </a:p>
      </dsp:txBody>
      <dsp:txXfrm>
        <a:off x="68270" y="1616912"/>
        <a:ext cx="10232612" cy="1261975"/>
      </dsp:txXfrm>
    </dsp:sp>
    <dsp:sp modelId="{497A5864-48AA-4C08-85FE-C39183835E5A}">
      <dsp:nvSpPr>
        <dsp:cNvPr id="0" name=""/>
        <dsp:cNvSpPr/>
      </dsp:nvSpPr>
      <dsp:spPr>
        <a:xfrm>
          <a:off x="0" y="3019157"/>
          <a:ext cx="10369152" cy="1398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5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Регенерация пайда болған тіндерге қатысты сапалы жаңа сипатқа ие,бұл регенераттың функционалды жетілмегендігімен байланысты, кейде оның жаңа сапалы процесске – ісікке ауысуы</a:t>
          </a:r>
          <a:endParaRPr lang="ru-RU" sz="2500" kern="1200" dirty="0"/>
        </a:p>
      </dsp:txBody>
      <dsp:txXfrm>
        <a:off x="68270" y="3087427"/>
        <a:ext cx="10232612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9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40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6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1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1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7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3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6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9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0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9600" y="3276600"/>
            <a:ext cx="7330948" cy="31450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49554">
              <a:lnSpc>
                <a:spcPct val="100000"/>
              </a:lnSpc>
              <a:spcBef>
                <a:spcPts val="125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ӘРІС  3</a:t>
            </a:r>
          </a:p>
          <a:p>
            <a:pPr marL="12700" marR="249554">
              <a:lnSpc>
                <a:spcPct val="100000"/>
              </a:lnSpc>
              <a:spcBef>
                <a:spcPts val="125"/>
              </a:spcBef>
            </a:pPr>
            <a:endParaRPr lang="kk-KZ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9554">
              <a:lnSpc>
                <a:spcPct val="100000"/>
              </a:lnSpc>
              <a:spcBef>
                <a:spcPts val="125"/>
              </a:spcBef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Юсаева Д.А. </a:t>
            </a:r>
          </a:p>
          <a:p>
            <a:pPr marL="12700" marR="249554">
              <a:lnSpc>
                <a:spcPct val="100000"/>
              </a:lnSpc>
              <a:spcBef>
                <a:spcPts val="125"/>
              </a:spcBef>
            </a:pPr>
            <a:endParaRPr lang="kk-KZ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9554">
              <a:lnSpc>
                <a:spcPct val="100000"/>
              </a:lnSpc>
              <a:spcBef>
                <a:spcPts val="125"/>
              </a:spcBef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 2021</a:t>
            </a:r>
            <a:endParaRPr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290766"/>
            <a:ext cx="434530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70560" marR="668655" algn="ctr">
              <a:lnSpc>
                <a:spcPct val="100800"/>
              </a:lnSpc>
              <a:spcBef>
                <a:spcPts val="85"/>
              </a:spcBef>
            </a:pPr>
            <a:r>
              <a:rPr sz="1800" b="1" spc="-5" dirty="0">
                <a:latin typeface="Times New Roman"/>
                <a:cs typeface="Times New Roman"/>
              </a:rPr>
              <a:t>Әл-Фараби </a:t>
            </a:r>
            <a:r>
              <a:rPr sz="1800" b="1" spc="-15" dirty="0">
                <a:latin typeface="Times New Roman"/>
                <a:cs typeface="Times New Roman"/>
              </a:rPr>
              <a:t>атындағы </a:t>
            </a:r>
            <a:r>
              <a:rPr sz="1800" b="1" spc="-5" dirty="0">
                <a:latin typeface="Times New Roman"/>
                <a:cs typeface="Times New Roman"/>
              </a:rPr>
              <a:t>Қазақ  </a:t>
            </a:r>
            <a:r>
              <a:rPr sz="1800" b="1" spc="-30" dirty="0">
                <a:latin typeface="Times New Roman"/>
                <a:cs typeface="Times New Roman"/>
              </a:rPr>
              <a:t>Ұлттық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Университеті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latin typeface="Times New Roman"/>
                <a:cs typeface="Times New Roman"/>
              </a:rPr>
              <a:t>Биология және </a:t>
            </a:r>
            <a:r>
              <a:rPr sz="1800" b="1" spc="-5" dirty="0">
                <a:latin typeface="Times New Roman"/>
                <a:cs typeface="Times New Roman"/>
              </a:rPr>
              <a:t>биотехнология</a:t>
            </a:r>
            <a:r>
              <a:rPr sz="1800" b="1" spc="-15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факультеті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4791" y="290766"/>
            <a:ext cx="2214626" cy="199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876800" y="2092326"/>
            <a:ext cx="223009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0720" y="311786"/>
            <a:ext cx="1981200" cy="1664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362200" y="1976627"/>
            <a:ext cx="8199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түрлері, олардың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ерекшеліктері.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Репаративті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регенерацияның стимуляциясы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әдістері.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45720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Соңғы уақытта зерттеушілер регенерацияны реттейтін екі түрлі заттарды тапқан: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676400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Эндогенді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ингибитор –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кейлон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регенерацияны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тежейді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56120" y="1661159"/>
            <a:ext cx="350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2.Экзогенді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активатор –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эпителийді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өсіретін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фактор.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962400" y="999827"/>
            <a:ext cx="1676400" cy="6613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05600" y="999827"/>
            <a:ext cx="1600200" cy="6613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480" y="838200"/>
            <a:ext cx="1021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эпидермистегі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пролиферациялық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процестерді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етпейтін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гликопротеидтерге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Молекулалық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массасы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Эпидермалық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кейлондардың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ДНК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синтезін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клеткаларды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G1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фазасында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тоқтатып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синтезге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жібермей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Кейлонның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клеткаларды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G2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фазасында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тоқтатып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митозды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5257800"/>
            <a:ext cx="96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Эпителийді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өсіретін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кеміргіштердің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синтезделеді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сілекейде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несепте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регенерацияны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реттейтін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иммундық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гормондық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табиғаты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жиналды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blob:https://web.whatsapp.com/81d68e85-6a54-44df-b221-35e499177be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2777192"/>
            <a:ext cx="9601200" cy="24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1600" y="38417"/>
            <a:ext cx="163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Кейлон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69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11" y="16132"/>
            <a:ext cx="7982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Репаративті регенерация процесінің стимуляциясы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757832"/>
            <a:ext cx="1028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Репаративтік регенерация – түрлі зақымданулардан кейін өтетін дене бөліктерінің өзінің сау қалпына келуі. Репаративті регенерацияның әр түрлі классификациясы бар. Көптеген зерттеушілер негізгі 4 түрін сипаттайды: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197595"/>
              </p:ext>
            </p:extLst>
          </p:nvPr>
        </p:nvGraphicFramePr>
        <p:xfrm>
          <a:off x="990600" y="1981200"/>
          <a:ext cx="10287000" cy="44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44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90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Құйрықты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амфибияларда жақсы зерттелген. Амфибиялардың аяққолдарын зақымдағанда кішкентай қалдықтан бүтін орган дами алады.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Эпиморфоз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мағынаны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0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Эпиморфоз</a:t>
            </a:r>
            <a:endParaRPr lang="ru-RU" sz="3600" dirty="0"/>
          </a:p>
        </p:txBody>
      </p:sp>
      <p:pic>
        <p:nvPicPr>
          <p:cNvPr id="4" name="Picture 2" descr="C:\Users\Андрей\Desktop\конечности_регенер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3048000"/>
            <a:ext cx="10439400" cy="266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1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90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Гидра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планария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денелерін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бөлшектеп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кесіп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тастағанда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бөлшектен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бүтін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4800" y="15240"/>
            <a:ext cx="3733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Морфаллаксис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98" y="2375595"/>
            <a:ext cx="81629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436" y="773788"/>
            <a:ext cx="851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жануарларға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клеткалардың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ұлпа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жарақатының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жүрмей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диффузді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Регенерация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3563" y="43934"/>
            <a:ext cx="2775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Эндоморфоз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23926" b="3420"/>
          <a:stretch/>
        </p:blipFill>
        <p:spPr bwMode="auto">
          <a:xfrm>
            <a:off x="2209800" y="3048000"/>
            <a:ext cx="7696199" cy="341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83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мүшелердің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біреуі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зақымданғанда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жойылғанда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екіншісінің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салмағының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регенерация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бүйректе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өкпеде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0085" y="121920"/>
            <a:ext cx="6159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Компенсаторлық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гипертрофия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8839200" cy="355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4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1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1412" y="2286000"/>
            <a:ext cx="9905999" cy="3810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регенерацияньщ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бүрма-ланған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бүзылуымен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-лады,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баяулағанда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гипорегене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-рация),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гиперрегенерация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Гипорегенерацияның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аурудьщ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өлсіздігі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немёсе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бітпейтін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болады.Гиперрегенерация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тежелмей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бүрмаланған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субституция — шала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45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2800" dirty="0">
                <a:latin typeface="Times New Roman" pitchFamily="18" charset="0"/>
                <a:cs typeface="Times New Roman" pitchFamily="18" charset="0"/>
              </a:rPr>
              <a:t>Патологиялық регенерация-бұл регенерация процесінің гипорегенерацияға немесе гиперрегенерацияға бұрмалануы, іс жүзінде бұл дұрыс емес репаративті регенерация.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0"/>
            <a:ext cx="5540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Патологиялық регенерация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94789"/>
            <a:ext cx="1828800" cy="52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7600" y="25908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ол әр түрлі жағымсыз факторлар әсерінде регенерация үрдісінің қалыпты барысының  бұзылуымен сипатталады, ол баяулағанда жойылған тіннің орны толиайды, ал шамадан тыс болғанда, керісінше артық тін пайда болады.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3863"/>
          <a:stretch/>
        </p:blipFill>
        <p:spPr bwMode="auto">
          <a:xfrm>
            <a:off x="8839200" y="4953000"/>
            <a:ext cx="2057399" cy="17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0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Гиперторофия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ГипертрофияГипертрофиясы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ұлғаюыжасушаішілік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0" y="2450487"/>
            <a:ext cx="4194412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6750" y="609536"/>
            <a:ext cx="2595626" cy="652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585" y="1345554"/>
            <a:ext cx="9619615" cy="3414396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250" spc="390" dirty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sz="2250" spc="90" dirty="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sz="2750" spc="-25" dirty="0" err="1" smtClean="0">
                <a:latin typeface="Times New Roman"/>
                <a:cs typeface="Times New Roman"/>
              </a:rPr>
              <a:t>I.Кіріспе</a:t>
            </a:r>
            <a:r>
              <a:rPr lang="kk-KZ" sz="2750" spc="-25" dirty="0" smtClean="0">
                <a:latin typeface="Times New Roman"/>
                <a:cs typeface="Times New Roman"/>
              </a:rPr>
              <a:t>.</a:t>
            </a: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250" spc="390" dirty="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sz="2750" spc="-20" dirty="0">
                <a:latin typeface="Times New Roman"/>
                <a:cs typeface="Times New Roman"/>
              </a:rPr>
              <a:t>II.Негізгі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бөлім:</a:t>
            </a: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250" spc="390" dirty="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sz="2750" spc="-10" dirty="0" smtClean="0">
                <a:latin typeface="Times New Roman"/>
                <a:cs typeface="Times New Roman"/>
              </a:rPr>
              <a:t>А)</a:t>
            </a:r>
            <a:r>
              <a:rPr lang="en-US" sz="2750" spc="-10" dirty="0" smtClean="0">
                <a:latin typeface="Times New Roman"/>
                <a:cs typeface="Times New Roman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түрлері;</a:t>
            </a:r>
            <a:endParaRPr lang="en-US" sz="2800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250" spc="390" dirty="0" smtClean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sz="2250" spc="110" dirty="0" smtClean="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sz="2750" spc="-25" dirty="0" smtClean="0">
                <a:latin typeface="Times New Roman"/>
                <a:cs typeface="Times New Roman"/>
              </a:rPr>
              <a:t>Ә)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түрлерінің ерекшеліктері;</a:t>
            </a:r>
            <a:endParaRPr lang="en-US" sz="2800" spc="-2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750" spc="-25" dirty="0" smtClean="0">
                <a:latin typeface="Times New Roman"/>
                <a:cs typeface="Times New Roman"/>
              </a:rPr>
              <a:t> </a:t>
            </a:r>
            <a:r>
              <a:rPr sz="2250" spc="390" dirty="0" smtClean="0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sz="2750" dirty="0">
                <a:latin typeface="Times New Roman"/>
                <a:cs typeface="Times New Roman"/>
              </a:rPr>
              <a:t>Б)</a:t>
            </a:r>
            <a:r>
              <a:rPr sz="2750" spc="-254" dirty="0">
                <a:latin typeface="Times New Roman"/>
                <a:cs typeface="Times New Roman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Репаративті регенерацияның стимуляциясы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әдістері;</a:t>
            </a:r>
            <a:endParaRPr lang="en-US" sz="2800" spc="-254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250" spc="390" dirty="0" smtClean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sz="2250" spc="90" dirty="0" smtClean="0">
                <a:solidFill>
                  <a:srgbClr val="89D0D5"/>
                </a:solidFill>
                <a:latin typeface="Arial"/>
                <a:cs typeface="Arial"/>
              </a:rPr>
              <a:t> </a:t>
            </a:r>
            <a:r>
              <a:rPr sz="2750" spc="-5" dirty="0" err="1" smtClean="0">
                <a:latin typeface="Times New Roman"/>
                <a:cs typeface="Times New Roman"/>
              </a:rPr>
              <a:t>III.Қорытынды</a:t>
            </a:r>
            <a:r>
              <a:rPr lang="kk-KZ" sz="2750" spc="-5" dirty="0" smtClean="0">
                <a:latin typeface="Times New Roman"/>
                <a:cs typeface="Times New Roman"/>
              </a:rPr>
              <a:t>.</a:t>
            </a:r>
            <a:endParaRPr sz="2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9905998" cy="94517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16072"/>
              </p:ext>
            </p:extLst>
          </p:nvPr>
        </p:nvGraphicFramePr>
        <p:xfrm>
          <a:off x="76200" y="1143000"/>
          <a:ext cx="121158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2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25927"/>
              </p:ext>
            </p:extLst>
          </p:nvPr>
        </p:nvGraphicFramePr>
        <p:xfrm>
          <a:off x="1141412" y="2514600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46564"/>
              </p:ext>
            </p:extLst>
          </p:nvPr>
        </p:nvGraphicFramePr>
        <p:xfrm>
          <a:off x="914400" y="2438400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42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F77F4-E280-DE4E-B0BC-FA318ACB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5998" cy="1478570"/>
          </a:xfrm>
        </p:spPr>
        <p:txBody>
          <a:bodyPr/>
          <a:lstStyle/>
          <a:p>
            <a:pPr algn="ctr"/>
            <a:r>
              <a:rPr lang="ru-RU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</a:t>
            </a:r>
            <a:br>
              <a:rPr lang="ru-RU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ru-RU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0108336"/>
              </p:ext>
            </p:extLst>
          </p:nvPr>
        </p:nvGraphicFramePr>
        <p:xfrm>
          <a:off x="990600" y="1371600"/>
          <a:ext cx="10369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03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550" y="1533525"/>
            <a:ext cx="9829800" cy="3476625"/>
          </a:xfrm>
          <a:custGeom>
            <a:avLst/>
            <a:gdLst/>
            <a:ahLst/>
            <a:cxnLst/>
            <a:rect l="l" t="t" r="r" b="b"/>
            <a:pathLst>
              <a:path w="9829800" h="3476625">
                <a:moveTo>
                  <a:pt x="9829800" y="0"/>
                </a:moveTo>
                <a:lnTo>
                  <a:pt x="0" y="0"/>
                </a:lnTo>
                <a:lnTo>
                  <a:pt x="0" y="3476625"/>
                </a:lnTo>
                <a:lnTo>
                  <a:pt x="9829800" y="3476625"/>
                </a:lnTo>
                <a:lnTo>
                  <a:pt x="982980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75" y="752411"/>
            <a:ext cx="3195701" cy="54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61135" y="1533524"/>
            <a:ext cx="9675495" cy="3476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деңгейінің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жоғарылауымен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организмдерде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жойылмайды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ұлғайған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дифференциациясының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жоғарылауына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тіндердің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регенерациясы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асырылуы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09800"/>
            <a:ext cx="925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Назар аударғаныңызға рахмет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2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Регенерация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зақымданған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жаңарып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23277"/>
            <a:ext cx="4495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4267907"/>
              </p:ext>
            </p:extLst>
          </p:nvPr>
        </p:nvGraphicFramePr>
        <p:xfrm>
          <a:off x="1066800" y="2895600"/>
          <a:ext cx="10363200" cy="30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99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298" y="228600"/>
            <a:ext cx="5778826" cy="5909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морфогенезі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48911" y="1188720"/>
            <a:ext cx="8229600" cy="47382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морфогенезі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Пролиферация;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жетілуі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ctr">
              <a:lnSpc>
                <a:spcPct val="90000"/>
              </a:lnSpc>
              <a:buFontTx/>
              <a:buChar char="-"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Механизмдері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Жасушалық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әмбебап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6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3325" y="63117"/>
            <a:ext cx="480843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Физиологиялық регенерация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6189" y="782404"/>
            <a:ext cx="68912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Физиологиялық регенерация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барысындағы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ұлпалар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мүшелердің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жаңаруы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10" y="1890400"/>
            <a:ext cx="3852333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3418754"/>
            <a:ext cx="3185583" cy="171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9439" y="4018403"/>
            <a:ext cx="3161308" cy="23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09837" y="2357608"/>
            <a:ext cx="347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ішілік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V="1">
            <a:off x="4588738" y="2680773"/>
            <a:ext cx="2341372" cy="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65877" y="3788476"/>
            <a:ext cx="20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Нерв клеткалары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0821" y="4167656"/>
            <a:ext cx="3241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Жасушалық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1"/>
            <a:endCxn id="1027" idx="3"/>
          </p:cNvCxnSpPr>
          <p:nvPr/>
        </p:nvCxnSpPr>
        <p:spPr>
          <a:xfrm flipH="1" flipV="1">
            <a:off x="3906148" y="4275602"/>
            <a:ext cx="784673" cy="245997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6851497" y="4875543"/>
            <a:ext cx="2004780" cy="676641"/>
          </a:xfrm>
          <a:prstGeom prst="bentConnector3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91844" y="6347302"/>
            <a:ext cx="546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клеткасы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1- эритроциты, 2- лейкоцит </a:t>
            </a:r>
            <a:endParaRPr 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565" y="5351801"/>
            <a:ext cx="6096000" cy="8309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Мысалы, тіршілігі жойылған қан элементтерінің ыдырап, орнына жас жасушалардың үздіксіз пайда болуы. Соның нәтижесінде, қандағы қан элементтерінің саны бір қалыпта болады.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5" y="628449"/>
            <a:ext cx="3975971" cy="17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1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433" y="154380"/>
            <a:ext cx="10193056" cy="58477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регенерация 2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765412"/>
              </p:ext>
            </p:extLst>
          </p:nvPr>
        </p:nvGraphicFramePr>
        <p:xfrm>
          <a:off x="309967" y="929899"/>
          <a:ext cx="11448079" cy="553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06439" y="4038600"/>
            <a:ext cx="5652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Пролиферативтік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регенерация – клетка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 ұлпаларда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дәнекер, эпителиалды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камбиалды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клеткалар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 олардың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пролиферация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ошағы 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эпидермистің базалды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сүйектің қызыл кемігі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ішектің крипталары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4530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765404" y="252355"/>
            <a:ext cx="10420096" cy="1279562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buFont typeface="Wingdings" pitchFamily="2" charset="2"/>
              <a:buNone/>
            </a:pP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Жасушаішілік регенерацияның өту деңгейлері: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671988" y="1550681"/>
            <a:ext cx="520192" cy="426473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9095" y="1964191"/>
            <a:ext cx="87294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609600" indent="-609600" algn="just">
              <a:buFont typeface="Wingdings" pitchFamily="2" charset="2"/>
              <a:buChar char="Ø"/>
            </a:pPr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Жасушалық регенерация – екі түрде өтеді: митоз және амитоз жолымен.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852341" y="3031810"/>
            <a:ext cx="926592" cy="1087234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6754" y="3980742"/>
            <a:ext cx="815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Органоидтар регенерациясы;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Органоидішілік регенерация;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Молекулалар регенерациясы (ДНҚ регенерациясы).</a:t>
            </a:r>
          </a:p>
        </p:txBody>
      </p:sp>
    </p:spTree>
    <p:extLst>
      <p:ext uri="{BB962C8B-B14F-4D97-AF65-F5344CB8AC3E}">
        <p14:creationId xmlns:p14="http://schemas.microsoft.com/office/powerpoint/2010/main" val="241051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071" y="1054656"/>
            <a:ext cx="929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Репаративтік регенерация – жасушалар мен тіндердің әр түрлі себептерге байланысты зақымдануы нәтижесінде дамиды. Регенерацияның клеткалық және ұлпалық бастамалары әлі толық зерттелмеген. </a:t>
            </a:r>
          </a:p>
        </p:txBody>
      </p:sp>
      <p:sp>
        <p:nvSpPr>
          <p:cNvPr id="6" name="AutoShape 2" descr="blob:https://web.whatsapp.com/34ede7d7-d0b1-4a76-a643-2d85989292b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49" y="2609076"/>
            <a:ext cx="5614261" cy="359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8200" y="128869"/>
            <a:ext cx="10671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Репаративтік регенерация 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46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208746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Л.Д.Лиознер (1975) регенерацияның 3 бастамаларын көрсетеді: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19544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315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1047</Words>
  <Application>Microsoft Office PowerPoint</Application>
  <PresentationFormat>Широкоэкранный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Trebuchet MS</vt:lpstr>
      <vt:lpstr>Tw Cen MT</vt:lpstr>
      <vt:lpstr>Wingdings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Патологиялық регенерация </vt:lpstr>
      <vt:lpstr>Презентация PowerPoint</vt:lpstr>
      <vt:lpstr>Гиперторофия</vt:lpstr>
      <vt:lpstr>Гипертрофияның түрлері:</vt:lpstr>
      <vt:lpstr>Гипертрофияның түрлері:</vt:lpstr>
      <vt:lpstr>Гипертрофияның түрлері:</vt:lpstr>
      <vt:lpstr>Патологиялық регенерация   3 негізгі себептері: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маржан</dc:creator>
  <cp:lastModifiedBy>Symbat</cp:lastModifiedBy>
  <cp:revision>31</cp:revision>
  <dcterms:created xsi:type="dcterms:W3CDTF">2021-02-10T03:20:26Z</dcterms:created>
  <dcterms:modified xsi:type="dcterms:W3CDTF">2021-02-21T14:06:16Z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2020-12-29T00:00:00Z</vt:filetime>
  </property>
  <property fmtid="{D5CDD505-2E9C-101B-9397-08002B2CF9AE}" pid="3" name="LastSaved">
    <vt:filetime>2021-02-10T00:00:00Z</vt:filetime>
  </property>
</Properties>
</file>